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07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592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172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433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181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343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615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29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462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73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439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9061D-3FBD-4E17-9747-E7A0AB036163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806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" y="-128016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959275" y="1245272"/>
            <a:ext cx="6143897" cy="3253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Психолого-педагогический консилиум:</a:t>
            </a:r>
            <a:endParaRPr lang="ru-RU" sz="3200" i="1" dirty="0" smtClean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Педагогическая адаптация </a:t>
            </a: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учащихся 5-х классов к обучению в основной школе: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оптимальных условий».</a:t>
            </a:r>
            <a:endParaRPr lang="ru-RU" sz="3200" i="1" dirty="0">
              <a:solidFill>
                <a:schemeClr val="accent6">
                  <a:lumMod val="50000"/>
                </a:schemeClr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89319" y="4479460"/>
            <a:ext cx="5183777" cy="1116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Дата проведения: </a:t>
            </a:r>
            <a:endParaRPr lang="ru-RU" sz="2800" b="1" i="1" dirty="0" smtClean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ноября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 года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03863" y="348530"/>
            <a:ext cx="93007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b="1" dirty="0" smtClean="0">
                <a:latin typeface="Arial" panose="020B0604020202020204" pitchFamily="34" charset="0"/>
              </a:rPr>
              <a:t>МУНИЦИПАЛЬНОЕ БЮДЖЕТНОЕ ОБЩЕОБРАЗОВАТЕЛЬНОЕ УЧРЕЖДЕНИЕ</a:t>
            </a:r>
          </a:p>
          <a:p>
            <a:pPr algn="ctr">
              <a:spcBef>
                <a:spcPct val="0"/>
              </a:spcBef>
            </a:pPr>
            <a:r>
              <a:rPr lang="ru-RU" altLang="ru-RU" b="1" dirty="0" smtClean="0">
                <a:latin typeface="Arial" panose="020B0604020202020204" pitchFamily="34" charset="0"/>
              </a:rPr>
              <a:t>  «СРЕДНЯЯ ШКОЛА №16 ГОРОДА ЕВПАТОРИИ РЕСПУБЛИКИ КРЫМ»</a:t>
            </a:r>
          </a:p>
          <a:p>
            <a:pPr algn="ctr">
              <a:spcBef>
                <a:spcPct val="0"/>
              </a:spcBef>
            </a:pPr>
            <a:r>
              <a:rPr lang="ru-RU" altLang="ru-RU" b="1" dirty="0" smtClean="0">
                <a:latin typeface="Arial" panose="020B0604020202020204" pitchFamily="34" charset="0"/>
              </a:rPr>
              <a:t>(МБОУ «СШ №16»)</a:t>
            </a:r>
            <a:endParaRPr lang="ru-RU" altLang="ru-RU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499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576099" y="327133"/>
            <a:ext cx="706091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indent="-450215">
              <a:spcAft>
                <a:spcPts val="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ЦЕЛИ: </a:t>
            </a: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коллективное изучение трудностей </a:t>
            </a: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обучении пятиклассников;</a:t>
            </a: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выявление причин трудностей учащихся и учителей;</a:t>
            </a: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разработка учебно-воспитательных мероприятий по устранению этих причин;</a:t>
            </a: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налаживание сотрудничества между учителями, преподающими в </a:t>
            </a:r>
            <a:endParaRPr lang="ru-RU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5классах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50215" indent="-450215">
              <a:spcAft>
                <a:spcPts val="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ru-RU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834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01188" y="298034"/>
            <a:ext cx="1177398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ru-RU" sz="2400" b="1" kern="0" dirty="0" smtClean="0">
              <a:effectLst/>
              <a:latin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400" b="1" kern="0" dirty="0" smtClean="0">
                <a:effectLst/>
                <a:latin typeface="Times New Roman" panose="02020603050405020304" pitchFamily="18" charset="0"/>
              </a:rPr>
              <a:t>План </a:t>
            </a:r>
            <a:r>
              <a:rPr lang="ru-RU" sz="2400" b="1" kern="0" dirty="0" smtClean="0">
                <a:effectLst/>
                <a:latin typeface="Times New Roman" panose="02020603050405020304" pitchFamily="18" charset="0"/>
              </a:rPr>
              <a:t>консилиума</a:t>
            </a:r>
            <a:endParaRPr lang="ru-RU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и цели консилиума.  (</a:t>
            </a:r>
            <a:r>
              <a:rPr lang="uk-UA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Зам.директора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 УВР Т.В. </a:t>
            </a:r>
            <a:r>
              <a:rPr lang="uk-UA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Полищук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4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психолого-педагогического обследования учащихся 5-х классов.  </a:t>
            </a:r>
            <a:b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 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Педагог-психолог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Кислая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Т.А.</a:t>
            </a:r>
            <a:r>
              <a:rPr lang="uk-UA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Отчеты классных руководителей 5-х классов об адаптации учащихся:</a:t>
            </a:r>
            <a:b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13.1. Туренко О.А. – 5-А класс; 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3.2. Якубенко О.Ю.– 5-Б класс;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3.3. Красноперова Е.Н.– 5-В класс;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3.4. Севостьянова А.С. – 5-Г класс.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Сравнительный анализ успеваемости учащихся 5-х классов по 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результатам </a:t>
            </a: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обучения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4 классах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результатам 1 </a:t>
            </a: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четверти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предметам:</a:t>
            </a:r>
            <a:b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а) русский язык – Кравченко В.П., Осетрова Т.М., Севостьянова А.С.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б) математика – Туренко О.А., Красноперова Е.Н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885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49808" y="3209544"/>
            <a:ext cx="111210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457200">
              <a:spcAft>
                <a:spcPts val="0"/>
              </a:spcAft>
              <a:buAutoNum type="arabicPeriod" startAt="5"/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Преемственность между учителями начальных классов 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учителями-предметниками, работающими в 5 классах. </a:t>
            </a:r>
          </a:p>
          <a:p>
            <a:pPr marL="228600"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(Классные руководители бывших 4 классов: </a:t>
            </a:r>
          </a:p>
          <a:p>
            <a:pPr marL="228600"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Дороненкова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А.А., Кибало Н.Г., Повитницкая М.Л., Щербакова Е.Ю</a:t>
            </a:r>
            <a:r>
              <a:rPr lang="ru-RU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.)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</a:p>
          <a:p>
            <a:pPr marL="228600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Выводы и рекомендации.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08332" y="1891879"/>
            <a:ext cx="78085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457200" algn="l"/>
              </a:tabLst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д) география, крымоведение – Евтошук К.В. </a:t>
            </a:r>
          </a:p>
          <a:p>
            <a:pPr lvl="0">
              <a:tabLst>
                <a:tab pos="457200" algn="l"/>
              </a:tabLst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е) история – Мошковская Т.М.</a:t>
            </a:r>
          </a:p>
          <a:p>
            <a:pPr lvl="0">
              <a:tabLst>
                <a:tab pos="457200" algn="l"/>
              </a:tabLst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ё) ОДНКНР – Красуцкая С.О.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08332" y="781884"/>
            <a:ext cx="90273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457200" algn="l"/>
              </a:tabLst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в) английский язык – Бухлаева Ю.А., Семкина В.А., </a:t>
            </a:r>
            <a:endParaRPr lang="ru-RU" sz="2400" b="1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tabLst>
                <a:tab pos="457200" algn="l"/>
              </a:tabLst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Матясова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Ю.В.,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Якубенко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О.Ю.</a:t>
            </a:r>
          </a:p>
          <a:p>
            <a:pPr lvl="0">
              <a:tabLst>
                <a:tab pos="457200" algn="l"/>
              </a:tabLst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г) биология – Лисовая Л.Н.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3219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186</Words>
  <Application>Microsoft Office PowerPoint</Application>
  <PresentationFormat>Широкоэкранный</PresentationFormat>
  <Paragraphs>40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user01</dc:creator>
  <cp:lastModifiedBy>user01</cp:lastModifiedBy>
  <cp:revision>70</cp:revision>
  <dcterms:created xsi:type="dcterms:W3CDTF">2016-11-21T05:57:16Z</dcterms:created>
  <dcterms:modified xsi:type="dcterms:W3CDTF">2020-11-13T12:39:08Z</dcterms:modified>
</cp:coreProperties>
</file>