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037B5-6F73-439F-9EAF-1AA2AF021233}" v="231" dt="2023-04-24T04:37:1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1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1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3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A5FDB6D-8860-4B5B-AC8B-553BD75B60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256DE97-C665-4BA7-BD5D-1793E93F9D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3705" y="1907347"/>
            <a:ext cx="2249810" cy="3044131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 w="254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F65E973-6BE1-4F74-A1F8-904F43A10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2500" y="1824533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A90F420-D650-432D-B9A8-B79DADA7E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4543" y="0"/>
            <a:ext cx="2249810" cy="2294745"/>
          </a:xfrm>
          <a:custGeom>
            <a:avLst/>
            <a:gdLst>
              <a:gd name="connsiteX0" fmla="*/ 49162 w 2249810"/>
              <a:gd name="connsiteY0" fmla="*/ 0 h 2294745"/>
              <a:gd name="connsiteX1" fmla="*/ 2200648 w 2249810"/>
              <a:gd name="connsiteY1" fmla="*/ 0 h 2294745"/>
              <a:gd name="connsiteX2" fmla="*/ 2210105 w 2249810"/>
              <a:gd name="connsiteY2" fmla="*/ 23601 h 2294745"/>
              <a:gd name="connsiteX3" fmla="*/ 2249810 w 2249810"/>
              <a:gd name="connsiteY3" fmla="*/ 326933 h 2294745"/>
              <a:gd name="connsiteX4" fmla="*/ 2249810 w 2249810"/>
              <a:gd name="connsiteY4" fmla="*/ 422824 h 2294745"/>
              <a:gd name="connsiteX5" fmla="*/ 2249810 w 2249810"/>
              <a:gd name="connsiteY5" fmla="*/ 696534 h 2294745"/>
              <a:gd name="connsiteX6" fmla="*/ 2249810 w 2249810"/>
              <a:gd name="connsiteY6" fmla="*/ 848826 h 2294745"/>
              <a:gd name="connsiteX7" fmla="*/ 2249810 w 2249810"/>
              <a:gd name="connsiteY7" fmla="*/ 1058531 h 2294745"/>
              <a:gd name="connsiteX8" fmla="*/ 2249810 w 2249810"/>
              <a:gd name="connsiteY8" fmla="*/ 1218426 h 2294745"/>
              <a:gd name="connsiteX9" fmla="*/ 1955981 w 2249810"/>
              <a:gd name="connsiteY9" fmla="*/ 1845313 h 2294745"/>
              <a:gd name="connsiteX10" fmla="*/ 1225437 w 2249810"/>
              <a:gd name="connsiteY10" fmla="*/ 2208220 h 2294745"/>
              <a:gd name="connsiteX11" fmla="*/ 1123061 w 2249810"/>
              <a:gd name="connsiteY11" fmla="*/ 2294745 h 2294745"/>
              <a:gd name="connsiteX12" fmla="*/ 1024372 w 2249810"/>
              <a:gd name="connsiteY12" fmla="*/ 2208220 h 2294745"/>
              <a:gd name="connsiteX13" fmla="*/ 293829 w 2249810"/>
              <a:gd name="connsiteY13" fmla="*/ 1845313 h 2294745"/>
              <a:gd name="connsiteX14" fmla="*/ 0 w 2249810"/>
              <a:gd name="connsiteY14" fmla="*/ 1218426 h 2294745"/>
              <a:gd name="connsiteX15" fmla="*/ 0 w 2249810"/>
              <a:gd name="connsiteY15" fmla="*/ 1058531 h 2294745"/>
              <a:gd name="connsiteX16" fmla="*/ 0 w 2249810"/>
              <a:gd name="connsiteY16" fmla="*/ 848826 h 2294745"/>
              <a:gd name="connsiteX17" fmla="*/ 0 w 2249810"/>
              <a:gd name="connsiteY17" fmla="*/ 696534 h 2294745"/>
              <a:gd name="connsiteX18" fmla="*/ 0 w 2249810"/>
              <a:gd name="connsiteY18" fmla="*/ 422824 h 2294745"/>
              <a:gd name="connsiteX19" fmla="*/ 0 w 2249810"/>
              <a:gd name="connsiteY19" fmla="*/ 326933 h 2294745"/>
              <a:gd name="connsiteX20" fmla="*/ 39706 w 2249810"/>
              <a:gd name="connsiteY20" fmla="*/ 23601 h 229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9810" h="2294745">
                <a:moveTo>
                  <a:pt x="49162" y="0"/>
                </a:moveTo>
                <a:lnTo>
                  <a:pt x="2200648" y="0"/>
                </a:lnTo>
                <a:lnTo>
                  <a:pt x="2210105" y="23601"/>
                </a:lnTo>
                <a:cubicBezTo>
                  <a:pt x="2236898" y="106934"/>
                  <a:pt x="2249810" y="205568"/>
                  <a:pt x="2249810" y="326933"/>
                </a:cubicBezTo>
                <a:lnTo>
                  <a:pt x="2249810" y="422824"/>
                </a:lnTo>
                <a:lnTo>
                  <a:pt x="2249810" y="696534"/>
                </a:lnTo>
                <a:lnTo>
                  <a:pt x="2249810" y="848826"/>
                </a:lnTo>
                <a:lnTo>
                  <a:pt x="2249810" y="1058531"/>
                </a:lnTo>
                <a:lnTo>
                  <a:pt x="2249810" y="1218426"/>
                </a:lnTo>
                <a:cubicBezTo>
                  <a:pt x="2249810" y="1542068"/>
                  <a:pt x="2157989" y="1704061"/>
                  <a:pt x="1955981" y="1845313"/>
                </a:cubicBezTo>
                <a:cubicBezTo>
                  <a:pt x="1745898" y="1967026"/>
                  <a:pt x="1470144" y="2019115"/>
                  <a:pt x="1225437" y="2208220"/>
                </a:cubicBezTo>
                <a:lnTo>
                  <a:pt x="1123061" y="2294745"/>
                </a:lnTo>
                <a:lnTo>
                  <a:pt x="1024372" y="2208220"/>
                </a:lnTo>
                <a:cubicBezTo>
                  <a:pt x="779664" y="2019115"/>
                  <a:pt x="503910" y="1967026"/>
                  <a:pt x="293829" y="1845313"/>
                </a:cubicBezTo>
                <a:cubicBezTo>
                  <a:pt x="91821" y="1704061"/>
                  <a:pt x="0" y="1542068"/>
                  <a:pt x="0" y="1218426"/>
                </a:cubicBezTo>
                <a:lnTo>
                  <a:pt x="0" y="1058531"/>
                </a:lnTo>
                <a:lnTo>
                  <a:pt x="0" y="848826"/>
                </a:lnTo>
                <a:lnTo>
                  <a:pt x="0" y="696534"/>
                </a:lnTo>
                <a:lnTo>
                  <a:pt x="0" y="422824"/>
                </a:lnTo>
                <a:lnTo>
                  <a:pt x="0" y="326933"/>
                </a:lnTo>
                <a:cubicBezTo>
                  <a:pt x="0" y="205568"/>
                  <a:pt x="12913" y="106934"/>
                  <a:pt x="39706" y="23601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12BCEE0-54F6-4A4A-BCF9-6E9F462F6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339" y="0"/>
            <a:ext cx="2372219" cy="2377558"/>
          </a:xfrm>
          <a:custGeom>
            <a:avLst/>
            <a:gdLst>
              <a:gd name="connsiteX0" fmla="*/ 37572 w 2372219"/>
              <a:gd name="connsiteY0" fmla="*/ 0 h 2377558"/>
              <a:gd name="connsiteX1" fmla="*/ 2334647 w 2372219"/>
              <a:gd name="connsiteY1" fmla="*/ 0 h 2377558"/>
              <a:gd name="connsiteX2" fmla="*/ 2353763 w 2372219"/>
              <a:gd name="connsiteY2" fmla="*/ 76379 h 2377558"/>
              <a:gd name="connsiteX3" fmla="*/ 2372219 w 2372219"/>
              <a:gd name="connsiteY3" fmla="*/ 302680 h 2377558"/>
              <a:gd name="connsiteX4" fmla="*/ 2372219 w 2372219"/>
              <a:gd name="connsiteY4" fmla="*/ 403788 h 2377558"/>
              <a:gd name="connsiteX5" fmla="*/ 2372219 w 2372219"/>
              <a:gd name="connsiteY5" fmla="*/ 692390 h 2377558"/>
              <a:gd name="connsiteX6" fmla="*/ 2372219 w 2372219"/>
              <a:gd name="connsiteY6" fmla="*/ 852968 h 2377558"/>
              <a:gd name="connsiteX7" fmla="*/ 2372219 w 2372219"/>
              <a:gd name="connsiteY7" fmla="*/ 1074083 h 2377558"/>
              <a:gd name="connsiteX8" fmla="*/ 2372219 w 2372219"/>
              <a:gd name="connsiteY8" fmla="*/ 1242678 h 2377558"/>
              <a:gd name="connsiteX9" fmla="*/ 2062403 w 2372219"/>
              <a:gd name="connsiteY9" fmla="*/ 1903673 h 2377558"/>
              <a:gd name="connsiteX10" fmla="*/ 1292111 w 2372219"/>
              <a:gd name="connsiteY10" fmla="*/ 2286325 h 2377558"/>
              <a:gd name="connsiteX11" fmla="*/ 1184165 w 2372219"/>
              <a:gd name="connsiteY11" fmla="*/ 2377558 h 2377558"/>
              <a:gd name="connsiteX12" fmla="*/ 1080107 w 2372219"/>
              <a:gd name="connsiteY12" fmla="*/ 2286325 h 2377558"/>
              <a:gd name="connsiteX13" fmla="*/ 309816 w 2372219"/>
              <a:gd name="connsiteY13" fmla="*/ 1903673 h 2377558"/>
              <a:gd name="connsiteX14" fmla="*/ 0 w 2372219"/>
              <a:gd name="connsiteY14" fmla="*/ 1242678 h 2377558"/>
              <a:gd name="connsiteX15" fmla="*/ 0 w 2372219"/>
              <a:gd name="connsiteY15" fmla="*/ 1074083 h 2377558"/>
              <a:gd name="connsiteX16" fmla="*/ 0 w 2372219"/>
              <a:gd name="connsiteY16" fmla="*/ 852968 h 2377558"/>
              <a:gd name="connsiteX17" fmla="*/ 0 w 2372219"/>
              <a:gd name="connsiteY17" fmla="*/ 692390 h 2377558"/>
              <a:gd name="connsiteX18" fmla="*/ 0 w 2372219"/>
              <a:gd name="connsiteY18" fmla="*/ 403788 h 2377558"/>
              <a:gd name="connsiteX19" fmla="*/ 0 w 2372219"/>
              <a:gd name="connsiteY19" fmla="*/ 302680 h 2377558"/>
              <a:gd name="connsiteX20" fmla="*/ 18456 w 2372219"/>
              <a:gd name="connsiteY20" fmla="*/ 76379 h 2377558"/>
              <a:gd name="connsiteX0" fmla="*/ 2334647 w 2426087"/>
              <a:gd name="connsiteY0" fmla="*/ 0 h 2377558"/>
              <a:gd name="connsiteX1" fmla="*/ 2353763 w 2426087"/>
              <a:gd name="connsiteY1" fmla="*/ 76379 h 2377558"/>
              <a:gd name="connsiteX2" fmla="*/ 2372219 w 2426087"/>
              <a:gd name="connsiteY2" fmla="*/ 302680 h 2377558"/>
              <a:gd name="connsiteX3" fmla="*/ 2372219 w 2426087"/>
              <a:gd name="connsiteY3" fmla="*/ 403788 h 2377558"/>
              <a:gd name="connsiteX4" fmla="*/ 2372219 w 2426087"/>
              <a:gd name="connsiteY4" fmla="*/ 692390 h 2377558"/>
              <a:gd name="connsiteX5" fmla="*/ 2372219 w 2426087"/>
              <a:gd name="connsiteY5" fmla="*/ 852968 h 2377558"/>
              <a:gd name="connsiteX6" fmla="*/ 2372219 w 2426087"/>
              <a:gd name="connsiteY6" fmla="*/ 1074083 h 2377558"/>
              <a:gd name="connsiteX7" fmla="*/ 2372219 w 2426087"/>
              <a:gd name="connsiteY7" fmla="*/ 1242678 h 2377558"/>
              <a:gd name="connsiteX8" fmla="*/ 2062403 w 2426087"/>
              <a:gd name="connsiteY8" fmla="*/ 1903673 h 2377558"/>
              <a:gd name="connsiteX9" fmla="*/ 1292111 w 2426087"/>
              <a:gd name="connsiteY9" fmla="*/ 2286325 h 2377558"/>
              <a:gd name="connsiteX10" fmla="*/ 1184165 w 2426087"/>
              <a:gd name="connsiteY10" fmla="*/ 2377558 h 2377558"/>
              <a:gd name="connsiteX11" fmla="*/ 1080107 w 2426087"/>
              <a:gd name="connsiteY11" fmla="*/ 2286325 h 2377558"/>
              <a:gd name="connsiteX12" fmla="*/ 309816 w 2426087"/>
              <a:gd name="connsiteY12" fmla="*/ 1903673 h 2377558"/>
              <a:gd name="connsiteX13" fmla="*/ 0 w 2426087"/>
              <a:gd name="connsiteY13" fmla="*/ 1242678 h 2377558"/>
              <a:gd name="connsiteX14" fmla="*/ 0 w 2426087"/>
              <a:gd name="connsiteY14" fmla="*/ 1074083 h 2377558"/>
              <a:gd name="connsiteX15" fmla="*/ 0 w 2426087"/>
              <a:gd name="connsiteY15" fmla="*/ 852968 h 2377558"/>
              <a:gd name="connsiteX16" fmla="*/ 0 w 2426087"/>
              <a:gd name="connsiteY16" fmla="*/ 692390 h 2377558"/>
              <a:gd name="connsiteX17" fmla="*/ 0 w 2426087"/>
              <a:gd name="connsiteY17" fmla="*/ 403788 h 2377558"/>
              <a:gd name="connsiteX18" fmla="*/ 0 w 2426087"/>
              <a:gd name="connsiteY18" fmla="*/ 302680 h 2377558"/>
              <a:gd name="connsiteX19" fmla="*/ 18456 w 2426087"/>
              <a:gd name="connsiteY19" fmla="*/ 76379 h 2377558"/>
              <a:gd name="connsiteX20" fmla="*/ 37572 w 2426087"/>
              <a:gd name="connsiteY20" fmla="*/ 0 h 2377558"/>
              <a:gd name="connsiteX21" fmla="*/ 2426087 w 2426087"/>
              <a:gd name="connsiteY21" fmla="*/ 9144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852968 h 2377558"/>
              <a:gd name="connsiteX6" fmla="*/ 2372219 w 2372219"/>
              <a:gd name="connsiteY6" fmla="*/ 1074083 h 2377558"/>
              <a:gd name="connsiteX7" fmla="*/ 2372219 w 2372219"/>
              <a:gd name="connsiteY7" fmla="*/ 1242678 h 2377558"/>
              <a:gd name="connsiteX8" fmla="*/ 2062403 w 2372219"/>
              <a:gd name="connsiteY8" fmla="*/ 1903673 h 2377558"/>
              <a:gd name="connsiteX9" fmla="*/ 1292111 w 2372219"/>
              <a:gd name="connsiteY9" fmla="*/ 2286325 h 2377558"/>
              <a:gd name="connsiteX10" fmla="*/ 1184165 w 2372219"/>
              <a:gd name="connsiteY10" fmla="*/ 2377558 h 2377558"/>
              <a:gd name="connsiteX11" fmla="*/ 1080107 w 2372219"/>
              <a:gd name="connsiteY11" fmla="*/ 2286325 h 2377558"/>
              <a:gd name="connsiteX12" fmla="*/ 309816 w 2372219"/>
              <a:gd name="connsiteY12" fmla="*/ 1903673 h 2377558"/>
              <a:gd name="connsiteX13" fmla="*/ 0 w 2372219"/>
              <a:gd name="connsiteY13" fmla="*/ 1242678 h 2377558"/>
              <a:gd name="connsiteX14" fmla="*/ 0 w 2372219"/>
              <a:gd name="connsiteY14" fmla="*/ 1074083 h 2377558"/>
              <a:gd name="connsiteX15" fmla="*/ 0 w 2372219"/>
              <a:gd name="connsiteY15" fmla="*/ 852968 h 2377558"/>
              <a:gd name="connsiteX16" fmla="*/ 0 w 2372219"/>
              <a:gd name="connsiteY16" fmla="*/ 692390 h 2377558"/>
              <a:gd name="connsiteX17" fmla="*/ 0 w 2372219"/>
              <a:gd name="connsiteY17" fmla="*/ 403788 h 2377558"/>
              <a:gd name="connsiteX18" fmla="*/ 0 w 2372219"/>
              <a:gd name="connsiteY18" fmla="*/ 302680 h 2377558"/>
              <a:gd name="connsiteX19" fmla="*/ 18456 w 2372219"/>
              <a:gd name="connsiteY19" fmla="*/ 76379 h 2377558"/>
              <a:gd name="connsiteX20" fmla="*/ 37572 w 2372219"/>
              <a:gd name="connsiteY20" fmla="*/ 0 h 237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72219" h="2377558">
                <a:moveTo>
                  <a:pt x="2334647" y="0"/>
                </a:moveTo>
                <a:lnTo>
                  <a:pt x="2353763" y="76379"/>
                </a:lnTo>
                <a:cubicBezTo>
                  <a:pt x="2366168" y="142708"/>
                  <a:pt x="2372219" y="217368"/>
                  <a:pt x="2372219" y="302680"/>
                </a:cubicBezTo>
                <a:lnTo>
                  <a:pt x="2372219" y="403788"/>
                </a:lnTo>
                <a:lnTo>
                  <a:pt x="2372219" y="692390"/>
                </a:lnTo>
                <a:lnTo>
                  <a:pt x="2372219" y="852968"/>
                </a:lnTo>
                <a:lnTo>
                  <a:pt x="2372219" y="1074083"/>
                </a:lnTo>
                <a:lnTo>
                  <a:pt x="2372219" y="1242678"/>
                </a:lnTo>
                <a:cubicBezTo>
                  <a:pt x="2372219" y="1583929"/>
                  <a:pt x="2275402" y="1754736"/>
                  <a:pt x="2062403" y="1903673"/>
                </a:cubicBezTo>
                <a:cubicBezTo>
                  <a:pt x="1840890" y="2032009"/>
                  <a:pt x="1550133" y="2086932"/>
                  <a:pt x="1292111" y="2286325"/>
                </a:cubicBezTo>
                <a:lnTo>
                  <a:pt x="1184165" y="2377558"/>
                </a:lnTo>
                <a:lnTo>
                  <a:pt x="1080107" y="2286325"/>
                </a:lnTo>
                <a:cubicBezTo>
                  <a:pt x="822085" y="2086932"/>
                  <a:pt x="531327" y="2032009"/>
                  <a:pt x="309816" y="1903673"/>
                </a:cubicBezTo>
                <a:cubicBezTo>
                  <a:pt x="96817" y="1754736"/>
                  <a:pt x="0" y="1583929"/>
                  <a:pt x="0" y="1242678"/>
                </a:cubicBezTo>
                <a:lnTo>
                  <a:pt x="0" y="1074083"/>
                </a:lnTo>
                <a:lnTo>
                  <a:pt x="0" y="852968"/>
                </a:lnTo>
                <a:lnTo>
                  <a:pt x="0" y="692390"/>
                </a:lnTo>
                <a:lnTo>
                  <a:pt x="0" y="403788"/>
                </a:lnTo>
                <a:lnTo>
                  <a:pt x="0" y="302680"/>
                </a:lnTo>
                <a:cubicBezTo>
                  <a:pt x="0" y="217368"/>
                  <a:pt x="6051" y="142708"/>
                  <a:pt x="18456" y="76379"/>
                </a:cubicBezTo>
                <a:lnTo>
                  <a:pt x="37572" y="0"/>
                </a:lnTo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0B2D6BD-F9F9-4F08-B525-CCCB58ECE2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4672" y="0"/>
            <a:ext cx="1607328" cy="2294745"/>
          </a:xfrm>
          <a:custGeom>
            <a:avLst/>
            <a:gdLst>
              <a:gd name="connsiteX0" fmla="*/ 49162 w 1607328"/>
              <a:gd name="connsiteY0" fmla="*/ 0 h 2294745"/>
              <a:gd name="connsiteX1" fmla="*/ 1607328 w 1607328"/>
              <a:gd name="connsiteY1" fmla="*/ 0 h 2294745"/>
              <a:gd name="connsiteX2" fmla="*/ 1607328 w 1607328"/>
              <a:gd name="connsiteY2" fmla="*/ 2000018 h 2294745"/>
              <a:gd name="connsiteX3" fmla="*/ 1603693 w 1607328"/>
              <a:gd name="connsiteY3" fmla="*/ 2001495 h 2294745"/>
              <a:gd name="connsiteX4" fmla="*/ 1225436 w 1607328"/>
              <a:gd name="connsiteY4" fmla="*/ 2208220 h 2294745"/>
              <a:gd name="connsiteX5" fmla="*/ 1123061 w 1607328"/>
              <a:gd name="connsiteY5" fmla="*/ 2294745 h 2294745"/>
              <a:gd name="connsiteX6" fmla="*/ 1024372 w 1607328"/>
              <a:gd name="connsiteY6" fmla="*/ 2208220 h 2294745"/>
              <a:gd name="connsiteX7" fmla="*/ 293828 w 1607328"/>
              <a:gd name="connsiteY7" fmla="*/ 1845313 h 2294745"/>
              <a:gd name="connsiteX8" fmla="*/ 0 w 1607328"/>
              <a:gd name="connsiteY8" fmla="*/ 1218426 h 2294745"/>
              <a:gd name="connsiteX9" fmla="*/ 0 w 1607328"/>
              <a:gd name="connsiteY9" fmla="*/ 1058531 h 2294745"/>
              <a:gd name="connsiteX10" fmla="*/ 0 w 1607328"/>
              <a:gd name="connsiteY10" fmla="*/ 848826 h 2294745"/>
              <a:gd name="connsiteX11" fmla="*/ 0 w 1607328"/>
              <a:gd name="connsiteY11" fmla="*/ 696534 h 2294745"/>
              <a:gd name="connsiteX12" fmla="*/ 0 w 1607328"/>
              <a:gd name="connsiteY12" fmla="*/ 422824 h 2294745"/>
              <a:gd name="connsiteX13" fmla="*/ 0 w 1607328"/>
              <a:gd name="connsiteY13" fmla="*/ 326933 h 2294745"/>
              <a:gd name="connsiteX14" fmla="*/ 39706 w 1607328"/>
              <a:gd name="connsiteY14" fmla="*/ 23601 h 229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7328" h="2294745">
                <a:moveTo>
                  <a:pt x="49162" y="0"/>
                </a:moveTo>
                <a:lnTo>
                  <a:pt x="1607328" y="0"/>
                </a:lnTo>
                <a:lnTo>
                  <a:pt x="1607328" y="2000018"/>
                </a:lnTo>
                <a:lnTo>
                  <a:pt x="1603693" y="2001495"/>
                </a:lnTo>
                <a:cubicBezTo>
                  <a:pt x="1477906" y="2053369"/>
                  <a:pt x="1347790" y="2113667"/>
                  <a:pt x="1225436" y="2208220"/>
                </a:cubicBezTo>
                <a:lnTo>
                  <a:pt x="1123061" y="2294745"/>
                </a:lnTo>
                <a:lnTo>
                  <a:pt x="1024372" y="2208220"/>
                </a:lnTo>
                <a:cubicBezTo>
                  <a:pt x="779664" y="2019115"/>
                  <a:pt x="503910" y="1967026"/>
                  <a:pt x="293828" y="1845313"/>
                </a:cubicBezTo>
                <a:cubicBezTo>
                  <a:pt x="91820" y="1704061"/>
                  <a:pt x="0" y="1542068"/>
                  <a:pt x="0" y="1218426"/>
                </a:cubicBezTo>
                <a:lnTo>
                  <a:pt x="0" y="1058531"/>
                </a:lnTo>
                <a:lnTo>
                  <a:pt x="0" y="848826"/>
                </a:lnTo>
                <a:lnTo>
                  <a:pt x="0" y="696534"/>
                </a:lnTo>
                <a:lnTo>
                  <a:pt x="0" y="422824"/>
                </a:lnTo>
                <a:lnTo>
                  <a:pt x="0" y="326933"/>
                </a:lnTo>
                <a:cubicBezTo>
                  <a:pt x="0" y="205568"/>
                  <a:pt x="12912" y="106934"/>
                  <a:pt x="39706" y="23601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652D810-CEED-48AE-A699-6F42BCBE8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23468" y="-768"/>
            <a:ext cx="1668532" cy="2378326"/>
          </a:xfrm>
          <a:custGeom>
            <a:avLst/>
            <a:gdLst>
              <a:gd name="connsiteX0" fmla="*/ 37572 w 1668532"/>
              <a:gd name="connsiteY0" fmla="*/ 0 h 2377558"/>
              <a:gd name="connsiteX1" fmla="*/ 1668532 w 1668532"/>
              <a:gd name="connsiteY1" fmla="*/ 0 h 2377558"/>
              <a:gd name="connsiteX2" fmla="*/ 1668532 w 1668532"/>
              <a:gd name="connsiteY2" fmla="*/ 2078004 h 2377558"/>
              <a:gd name="connsiteX3" fmla="*/ 1590818 w 1668532"/>
              <a:gd name="connsiteY3" fmla="*/ 2111466 h 2377558"/>
              <a:gd name="connsiteX4" fmla="*/ 1292111 w 1668532"/>
              <a:gd name="connsiteY4" fmla="*/ 2286325 h 2377558"/>
              <a:gd name="connsiteX5" fmla="*/ 1184165 w 1668532"/>
              <a:gd name="connsiteY5" fmla="*/ 2377558 h 2377558"/>
              <a:gd name="connsiteX6" fmla="*/ 1080107 w 1668532"/>
              <a:gd name="connsiteY6" fmla="*/ 2286325 h 2377558"/>
              <a:gd name="connsiteX7" fmla="*/ 309815 w 1668532"/>
              <a:gd name="connsiteY7" fmla="*/ 1903673 h 2377558"/>
              <a:gd name="connsiteX8" fmla="*/ 0 w 1668532"/>
              <a:gd name="connsiteY8" fmla="*/ 1242678 h 2377558"/>
              <a:gd name="connsiteX9" fmla="*/ 0 w 1668532"/>
              <a:gd name="connsiteY9" fmla="*/ 1074083 h 2377558"/>
              <a:gd name="connsiteX10" fmla="*/ 0 w 1668532"/>
              <a:gd name="connsiteY10" fmla="*/ 852968 h 2377558"/>
              <a:gd name="connsiteX11" fmla="*/ 0 w 1668532"/>
              <a:gd name="connsiteY11" fmla="*/ 692390 h 2377558"/>
              <a:gd name="connsiteX12" fmla="*/ 0 w 1668532"/>
              <a:gd name="connsiteY12" fmla="*/ 403788 h 2377558"/>
              <a:gd name="connsiteX13" fmla="*/ 0 w 1668532"/>
              <a:gd name="connsiteY13" fmla="*/ 302680 h 2377558"/>
              <a:gd name="connsiteX14" fmla="*/ 18456 w 1668532"/>
              <a:gd name="connsiteY14" fmla="*/ 76379 h 2377558"/>
              <a:gd name="connsiteX0" fmla="*/ 37572 w 1668532"/>
              <a:gd name="connsiteY0" fmla="*/ 0 h 2377558"/>
              <a:gd name="connsiteX1" fmla="*/ 1668532 w 1668532"/>
              <a:gd name="connsiteY1" fmla="*/ 0 h 2377558"/>
              <a:gd name="connsiteX2" fmla="*/ 1668532 w 1668532"/>
              <a:gd name="connsiteY2" fmla="*/ 2078004 h 2377558"/>
              <a:gd name="connsiteX3" fmla="*/ 1590818 w 1668532"/>
              <a:gd name="connsiteY3" fmla="*/ 2111466 h 2377558"/>
              <a:gd name="connsiteX4" fmla="*/ 1292111 w 1668532"/>
              <a:gd name="connsiteY4" fmla="*/ 2286325 h 2377558"/>
              <a:gd name="connsiteX5" fmla="*/ 1184165 w 1668532"/>
              <a:gd name="connsiteY5" fmla="*/ 2377558 h 2377558"/>
              <a:gd name="connsiteX6" fmla="*/ 1080107 w 1668532"/>
              <a:gd name="connsiteY6" fmla="*/ 2286325 h 2377558"/>
              <a:gd name="connsiteX7" fmla="*/ 309815 w 1668532"/>
              <a:gd name="connsiteY7" fmla="*/ 1903673 h 2377558"/>
              <a:gd name="connsiteX8" fmla="*/ 0 w 1668532"/>
              <a:gd name="connsiteY8" fmla="*/ 1242678 h 2377558"/>
              <a:gd name="connsiteX9" fmla="*/ 0 w 1668532"/>
              <a:gd name="connsiteY9" fmla="*/ 1074083 h 2377558"/>
              <a:gd name="connsiteX10" fmla="*/ 0 w 1668532"/>
              <a:gd name="connsiteY10" fmla="*/ 852968 h 2377558"/>
              <a:gd name="connsiteX11" fmla="*/ 0 w 1668532"/>
              <a:gd name="connsiteY11" fmla="*/ 692390 h 2377558"/>
              <a:gd name="connsiteX12" fmla="*/ 0 w 1668532"/>
              <a:gd name="connsiteY12" fmla="*/ 403788 h 2377558"/>
              <a:gd name="connsiteX13" fmla="*/ 0 w 1668532"/>
              <a:gd name="connsiteY13" fmla="*/ 302680 h 2377558"/>
              <a:gd name="connsiteX14" fmla="*/ 18456 w 1668532"/>
              <a:gd name="connsiteY14" fmla="*/ 76379 h 2377558"/>
              <a:gd name="connsiteX15" fmla="*/ 129012 w 1668532"/>
              <a:gd name="connsiteY15" fmla="*/ 91440 h 2377558"/>
              <a:gd name="connsiteX0" fmla="*/ 1668532 w 1668532"/>
              <a:gd name="connsiteY0" fmla="*/ 0 h 2377558"/>
              <a:gd name="connsiteX1" fmla="*/ 1668532 w 1668532"/>
              <a:gd name="connsiteY1" fmla="*/ 2078004 h 2377558"/>
              <a:gd name="connsiteX2" fmla="*/ 1590818 w 1668532"/>
              <a:gd name="connsiteY2" fmla="*/ 2111466 h 2377558"/>
              <a:gd name="connsiteX3" fmla="*/ 1292111 w 1668532"/>
              <a:gd name="connsiteY3" fmla="*/ 2286325 h 2377558"/>
              <a:gd name="connsiteX4" fmla="*/ 1184165 w 1668532"/>
              <a:gd name="connsiteY4" fmla="*/ 2377558 h 2377558"/>
              <a:gd name="connsiteX5" fmla="*/ 1080107 w 1668532"/>
              <a:gd name="connsiteY5" fmla="*/ 2286325 h 2377558"/>
              <a:gd name="connsiteX6" fmla="*/ 309815 w 1668532"/>
              <a:gd name="connsiteY6" fmla="*/ 1903673 h 2377558"/>
              <a:gd name="connsiteX7" fmla="*/ 0 w 1668532"/>
              <a:gd name="connsiteY7" fmla="*/ 1242678 h 2377558"/>
              <a:gd name="connsiteX8" fmla="*/ 0 w 1668532"/>
              <a:gd name="connsiteY8" fmla="*/ 1074083 h 2377558"/>
              <a:gd name="connsiteX9" fmla="*/ 0 w 1668532"/>
              <a:gd name="connsiteY9" fmla="*/ 852968 h 2377558"/>
              <a:gd name="connsiteX10" fmla="*/ 0 w 1668532"/>
              <a:gd name="connsiteY10" fmla="*/ 692390 h 2377558"/>
              <a:gd name="connsiteX11" fmla="*/ 0 w 1668532"/>
              <a:gd name="connsiteY11" fmla="*/ 403788 h 2377558"/>
              <a:gd name="connsiteX12" fmla="*/ 0 w 1668532"/>
              <a:gd name="connsiteY12" fmla="*/ 302680 h 2377558"/>
              <a:gd name="connsiteX13" fmla="*/ 18456 w 1668532"/>
              <a:gd name="connsiteY13" fmla="*/ 76379 h 2377558"/>
              <a:gd name="connsiteX14" fmla="*/ 129012 w 1668532"/>
              <a:gd name="connsiteY14" fmla="*/ 91440 h 2377558"/>
              <a:gd name="connsiteX0" fmla="*/ 1668532 w 1668532"/>
              <a:gd name="connsiteY0" fmla="*/ 2010028 h 2309582"/>
              <a:gd name="connsiteX1" fmla="*/ 1590818 w 1668532"/>
              <a:gd name="connsiteY1" fmla="*/ 2043490 h 2309582"/>
              <a:gd name="connsiteX2" fmla="*/ 1292111 w 1668532"/>
              <a:gd name="connsiteY2" fmla="*/ 2218349 h 2309582"/>
              <a:gd name="connsiteX3" fmla="*/ 1184165 w 1668532"/>
              <a:gd name="connsiteY3" fmla="*/ 2309582 h 2309582"/>
              <a:gd name="connsiteX4" fmla="*/ 1080107 w 1668532"/>
              <a:gd name="connsiteY4" fmla="*/ 2218349 h 2309582"/>
              <a:gd name="connsiteX5" fmla="*/ 309815 w 1668532"/>
              <a:gd name="connsiteY5" fmla="*/ 1835697 h 2309582"/>
              <a:gd name="connsiteX6" fmla="*/ 0 w 1668532"/>
              <a:gd name="connsiteY6" fmla="*/ 1174702 h 2309582"/>
              <a:gd name="connsiteX7" fmla="*/ 0 w 1668532"/>
              <a:gd name="connsiteY7" fmla="*/ 1006107 h 2309582"/>
              <a:gd name="connsiteX8" fmla="*/ 0 w 1668532"/>
              <a:gd name="connsiteY8" fmla="*/ 784992 h 2309582"/>
              <a:gd name="connsiteX9" fmla="*/ 0 w 1668532"/>
              <a:gd name="connsiteY9" fmla="*/ 624414 h 2309582"/>
              <a:gd name="connsiteX10" fmla="*/ 0 w 1668532"/>
              <a:gd name="connsiteY10" fmla="*/ 335812 h 2309582"/>
              <a:gd name="connsiteX11" fmla="*/ 0 w 1668532"/>
              <a:gd name="connsiteY11" fmla="*/ 234704 h 2309582"/>
              <a:gd name="connsiteX12" fmla="*/ 18456 w 1668532"/>
              <a:gd name="connsiteY12" fmla="*/ 8403 h 2309582"/>
              <a:gd name="connsiteX13" fmla="*/ 129012 w 1668532"/>
              <a:gd name="connsiteY13" fmla="*/ 23464 h 2309582"/>
              <a:gd name="connsiteX0" fmla="*/ 1668532 w 1668532"/>
              <a:gd name="connsiteY0" fmla="*/ 2078772 h 2378326"/>
              <a:gd name="connsiteX1" fmla="*/ 1590818 w 1668532"/>
              <a:gd name="connsiteY1" fmla="*/ 2112234 h 2378326"/>
              <a:gd name="connsiteX2" fmla="*/ 1292111 w 1668532"/>
              <a:gd name="connsiteY2" fmla="*/ 2287093 h 2378326"/>
              <a:gd name="connsiteX3" fmla="*/ 1184165 w 1668532"/>
              <a:gd name="connsiteY3" fmla="*/ 2378326 h 2378326"/>
              <a:gd name="connsiteX4" fmla="*/ 1080107 w 1668532"/>
              <a:gd name="connsiteY4" fmla="*/ 2287093 h 2378326"/>
              <a:gd name="connsiteX5" fmla="*/ 309815 w 1668532"/>
              <a:gd name="connsiteY5" fmla="*/ 1904441 h 2378326"/>
              <a:gd name="connsiteX6" fmla="*/ 0 w 1668532"/>
              <a:gd name="connsiteY6" fmla="*/ 1243446 h 2378326"/>
              <a:gd name="connsiteX7" fmla="*/ 0 w 1668532"/>
              <a:gd name="connsiteY7" fmla="*/ 1074851 h 2378326"/>
              <a:gd name="connsiteX8" fmla="*/ 0 w 1668532"/>
              <a:gd name="connsiteY8" fmla="*/ 853736 h 2378326"/>
              <a:gd name="connsiteX9" fmla="*/ 0 w 1668532"/>
              <a:gd name="connsiteY9" fmla="*/ 693158 h 2378326"/>
              <a:gd name="connsiteX10" fmla="*/ 0 w 1668532"/>
              <a:gd name="connsiteY10" fmla="*/ 404556 h 2378326"/>
              <a:gd name="connsiteX11" fmla="*/ 0 w 1668532"/>
              <a:gd name="connsiteY11" fmla="*/ 303448 h 2378326"/>
              <a:gd name="connsiteX12" fmla="*/ 18456 w 1668532"/>
              <a:gd name="connsiteY12" fmla="*/ 77147 h 2378326"/>
              <a:gd name="connsiteX13" fmla="*/ 27582 w 1668532"/>
              <a:gd name="connsiteY13" fmla="*/ 0 h 2378326"/>
              <a:gd name="connsiteX0" fmla="*/ 1668532 w 1668532"/>
              <a:gd name="connsiteY0" fmla="*/ 2078772 h 2378326"/>
              <a:gd name="connsiteX1" fmla="*/ 1590818 w 1668532"/>
              <a:gd name="connsiteY1" fmla="*/ 2112234 h 2378326"/>
              <a:gd name="connsiteX2" fmla="*/ 1292111 w 1668532"/>
              <a:gd name="connsiteY2" fmla="*/ 2287093 h 2378326"/>
              <a:gd name="connsiteX3" fmla="*/ 1184165 w 1668532"/>
              <a:gd name="connsiteY3" fmla="*/ 2378326 h 2378326"/>
              <a:gd name="connsiteX4" fmla="*/ 1080107 w 1668532"/>
              <a:gd name="connsiteY4" fmla="*/ 2287093 h 2378326"/>
              <a:gd name="connsiteX5" fmla="*/ 309815 w 1668532"/>
              <a:gd name="connsiteY5" fmla="*/ 1904441 h 2378326"/>
              <a:gd name="connsiteX6" fmla="*/ 0 w 1668532"/>
              <a:gd name="connsiteY6" fmla="*/ 1243446 h 2378326"/>
              <a:gd name="connsiteX7" fmla="*/ 0 w 1668532"/>
              <a:gd name="connsiteY7" fmla="*/ 1074851 h 2378326"/>
              <a:gd name="connsiteX8" fmla="*/ 0 w 1668532"/>
              <a:gd name="connsiteY8" fmla="*/ 853736 h 2378326"/>
              <a:gd name="connsiteX9" fmla="*/ 0 w 1668532"/>
              <a:gd name="connsiteY9" fmla="*/ 693158 h 2378326"/>
              <a:gd name="connsiteX10" fmla="*/ 0 w 1668532"/>
              <a:gd name="connsiteY10" fmla="*/ 303448 h 2378326"/>
              <a:gd name="connsiteX11" fmla="*/ 18456 w 1668532"/>
              <a:gd name="connsiteY11" fmla="*/ 77147 h 2378326"/>
              <a:gd name="connsiteX12" fmla="*/ 27582 w 1668532"/>
              <a:gd name="connsiteY12" fmla="*/ 0 h 2378326"/>
              <a:gd name="connsiteX0" fmla="*/ 1668532 w 1668532"/>
              <a:gd name="connsiteY0" fmla="*/ 2078772 h 2378326"/>
              <a:gd name="connsiteX1" fmla="*/ 1590818 w 1668532"/>
              <a:gd name="connsiteY1" fmla="*/ 2112234 h 2378326"/>
              <a:gd name="connsiteX2" fmla="*/ 1292111 w 1668532"/>
              <a:gd name="connsiteY2" fmla="*/ 2287093 h 2378326"/>
              <a:gd name="connsiteX3" fmla="*/ 1184165 w 1668532"/>
              <a:gd name="connsiteY3" fmla="*/ 2378326 h 2378326"/>
              <a:gd name="connsiteX4" fmla="*/ 1080107 w 1668532"/>
              <a:gd name="connsiteY4" fmla="*/ 2287093 h 2378326"/>
              <a:gd name="connsiteX5" fmla="*/ 309815 w 1668532"/>
              <a:gd name="connsiteY5" fmla="*/ 1904441 h 2378326"/>
              <a:gd name="connsiteX6" fmla="*/ 0 w 1668532"/>
              <a:gd name="connsiteY6" fmla="*/ 1243446 h 2378326"/>
              <a:gd name="connsiteX7" fmla="*/ 0 w 1668532"/>
              <a:gd name="connsiteY7" fmla="*/ 1074851 h 2378326"/>
              <a:gd name="connsiteX8" fmla="*/ 0 w 1668532"/>
              <a:gd name="connsiteY8" fmla="*/ 853736 h 2378326"/>
              <a:gd name="connsiteX9" fmla="*/ 0 w 1668532"/>
              <a:gd name="connsiteY9" fmla="*/ 303448 h 2378326"/>
              <a:gd name="connsiteX10" fmla="*/ 18456 w 1668532"/>
              <a:gd name="connsiteY10" fmla="*/ 77147 h 2378326"/>
              <a:gd name="connsiteX11" fmla="*/ 27582 w 1668532"/>
              <a:gd name="connsiteY11" fmla="*/ 0 h 2378326"/>
              <a:gd name="connsiteX0" fmla="*/ 1668532 w 1668532"/>
              <a:gd name="connsiteY0" fmla="*/ 2078772 h 2378326"/>
              <a:gd name="connsiteX1" fmla="*/ 1590818 w 1668532"/>
              <a:gd name="connsiteY1" fmla="*/ 2112234 h 2378326"/>
              <a:gd name="connsiteX2" fmla="*/ 1292111 w 1668532"/>
              <a:gd name="connsiteY2" fmla="*/ 2287093 h 2378326"/>
              <a:gd name="connsiteX3" fmla="*/ 1184165 w 1668532"/>
              <a:gd name="connsiteY3" fmla="*/ 2378326 h 2378326"/>
              <a:gd name="connsiteX4" fmla="*/ 1080107 w 1668532"/>
              <a:gd name="connsiteY4" fmla="*/ 2287093 h 2378326"/>
              <a:gd name="connsiteX5" fmla="*/ 309815 w 1668532"/>
              <a:gd name="connsiteY5" fmla="*/ 1904441 h 2378326"/>
              <a:gd name="connsiteX6" fmla="*/ 0 w 1668532"/>
              <a:gd name="connsiteY6" fmla="*/ 1243446 h 2378326"/>
              <a:gd name="connsiteX7" fmla="*/ 0 w 1668532"/>
              <a:gd name="connsiteY7" fmla="*/ 1074851 h 2378326"/>
              <a:gd name="connsiteX8" fmla="*/ 0 w 1668532"/>
              <a:gd name="connsiteY8" fmla="*/ 303448 h 2378326"/>
              <a:gd name="connsiteX9" fmla="*/ 18456 w 1668532"/>
              <a:gd name="connsiteY9" fmla="*/ 77147 h 2378326"/>
              <a:gd name="connsiteX10" fmla="*/ 27582 w 1668532"/>
              <a:gd name="connsiteY10" fmla="*/ 0 h 2378326"/>
              <a:gd name="connsiteX0" fmla="*/ 1668532 w 1668532"/>
              <a:gd name="connsiteY0" fmla="*/ 2078772 h 2378326"/>
              <a:gd name="connsiteX1" fmla="*/ 1590818 w 1668532"/>
              <a:gd name="connsiteY1" fmla="*/ 2112234 h 2378326"/>
              <a:gd name="connsiteX2" fmla="*/ 1292111 w 1668532"/>
              <a:gd name="connsiteY2" fmla="*/ 2287093 h 2378326"/>
              <a:gd name="connsiteX3" fmla="*/ 1184165 w 1668532"/>
              <a:gd name="connsiteY3" fmla="*/ 2378326 h 2378326"/>
              <a:gd name="connsiteX4" fmla="*/ 1080107 w 1668532"/>
              <a:gd name="connsiteY4" fmla="*/ 2287093 h 2378326"/>
              <a:gd name="connsiteX5" fmla="*/ 309815 w 1668532"/>
              <a:gd name="connsiteY5" fmla="*/ 1904441 h 2378326"/>
              <a:gd name="connsiteX6" fmla="*/ 0 w 1668532"/>
              <a:gd name="connsiteY6" fmla="*/ 1243446 h 2378326"/>
              <a:gd name="connsiteX7" fmla="*/ 0 w 1668532"/>
              <a:gd name="connsiteY7" fmla="*/ 303448 h 2378326"/>
              <a:gd name="connsiteX8" fmla="*/ 18456 w 1668532"/>
              <a:gd name="connsiteY8" fmla="*/ 77147 h 2378326"/>
              <a:gd name="connsiteX9" fmla="*/ 27582 w 1668532"/>
              <a:gd name="connsiteY9" fmla="*/ 0 h 237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68532" h="2378326">
                <a:moveTo>
                  <a:pt x="1668532" y="2078772"/>
                </a:moveTo>
                <a:lnTo>
                  <a:pt x="1590818" y="2112234"/>
                </a:lnTo>
                <a:cubicBezTo>
                  <a:pt x="1490231" y="2157864"/>
                  <a:pt x="1388869" y="2212320"/>
                  <a:pt x="1292111" y="2287093"/>
                </a:cubicBezTo>
                <a:lnTo>
                  <a:pt x="1184165" y="2378326"/>
                </a:lnTo>
                <a:lnTo>
                  <a:pt x="1080107" y="2287093"/>
                </a:lnTo>
                <a:cubicBezTo>
                  <a:pt x="822085" y="2087700"/>
                  <a:pt x="531327" y="2032777"/>
                  <a:pt x="309815" y="1904441"/>
                </a:cubicBezTo>
                <a:cubicBezTo>
                  <a:pt x="96816" y="1755504"/>
                  <a:pt x="0" y="1584697"/>
                  <a:pt x="0" y="1243446"/>
                </a:cubicBezTo>
                <a:lnTo>
                  <a:pt x="0" y="303448"/>
                </a:lnTo>
                <a:cubicBezTo>
                  <a:pt x="0" y="218136"/>
                  <a:pt x="6051" y="143476"/>
                  <a:pt x="18456" y="77147"/>
                </a:cubicBezTo>
                <a:cubicBezTo>
                  <a:pt x="24828" y="51687"/>
                  <a:pt x="27582" y="0"/>
                  <a:pt x="27582" y="0"/>
                </a:cubicBezTo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9555E-38DC-F928-4A2E-9732C527BD32}"/>
              </a:ext>
            </a:extLst>
          </p:cNvPr>
          <p:cNvSpPr txBox="1"/>
          <p:nvPr/>
        </p:nvSpPr>
        <p:spPr>
          <a:xfrm>
            <a:off x="6723259" y="6017807"/>
            <a:ext cx="49723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err="1">
                <a:latin typeface="Times New Roman"/>
                <a:cs typeface="Times New Roman"/>
              </a:rPr>
              <a:t>Овчарук</a:t>
            </a:r>
            <a:r>
              <a:rPr lang="ru-RU" sz="2800" dirty="0">
                <a:latin typeface="Times New Roman"/>
                <a:cs typeface="Times New Roman"/>
              </a:rPr>
              <a:t> Ирина Александровна</a:t>
            </a:r>
          </a:p>
        </p:txBody>
      </p:sp>
      <p:pic>
        <p:nvPicPr>
          <p:cNvPr id="6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CD9BCDC-35CE-D98B-50A3-947DDDE1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59" y="196469"/>
            <a:ext cx="3787184" cy="56139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A0983-0D19-7CC1-AD24-904E67E96D29}"/>
              </a:ext>
            </a:extLst>
          </p:cNvPr>
          <p:cNvSpPr txBox="1"/>
          <p:nvPr/>
        </p:nvSpPr>
        <p:spPr>
          <a:xfrm>
            <a:off x="1080639" y="6006903"/>
            <a:ext cx="524585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Times New Roman"/>
                <a:cs typeface="Times New Roman"/>
              </a:rPr>
              <a:t>Колбина Валерия Сергеевна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4" y="212136"/>
            <a:ext cx="3778811" cy="56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AB506E7-ABD8-3247-919C-E175542D5C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2E17B-17C4-72EB-4A93-FD493331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5523754" cy="1507398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>
                <a:latin typeface="Times New Roman"/>
                <a:cs typeface="Times New Roman"/>
              </a:rPr>
              <a:t>Колбина Валерия Сергеевна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3E6A6-7ECA-D081-D5C9-EF04A816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99" y="2844800"/>
            <a:ext cx="6314508" cy="3053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/>
                <a:cs typeface="Times New Roman"/>
              </a:rPr>
              <a:t>Окончила КФУ им. В. И. Вернадского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/>
                <a:cs typeface="Times New Roman"/>
              </a:rPr>
              <a:t>2022 год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/>
                <a:cs typeface="Times New Roman"/>
              </a:rPr>
              <a:t>Учитель начальных классов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CA208933-0228-467B-9AE1-0A3227F578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8922" y="1296427"/>
            <a:ext cx="3152219" cy="426514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37">
            <a:extLst>
              <a:ext uri="{FF2B5EF4-FFF2-40B4-BE49-F238E27FC236}">
                <a16:creationId xmlns:a16="http://schemas.microsoft.com/office/drawing/2014/main" id="{27DB7ADC-3567-214C-BEBE-57A5D6A89E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1063" y="1366978"/>
            <a:ext cx="3047936" cy="4124044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solidFill>
            <a:srgbClr val="FFFFFF"/>
          </a:solidFill>
          <a:ln w="2540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0FA11BC-5362-2898-3FB1-3D88A3BCE1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1594" y="2424567"/>
            <a:ext cx="2526874" cy="20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6">
            <a:extLst>
              <a:ext uri="{FF2B5EF4-FFF2-40B4-BE49-F238E27FC236}">
                <a16:creationId xmlns:a16="http://schemas.microsoft.com/office/drawing/2014/main" id="{B4487C2F-DC40-493F-BC39-85DC898414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80A6C5F6-CA14-7A42-AA3E-A3722C3E72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587" y="893693"/>
            <a:ext cx="10410826" cy="5070613"/>
          </a:xfrm>
          <a:prstGeom prst="rect">
            <a:avLst/>
          </a:pr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строительство, на открытом воздухе, люди&#10;&#10;Автоматически созданное описание">
            <a:extLst>
              <a:ext uri="{FF2B5EF4-FFF2-40B4-BE49-F238E27FC236}">
                <a16:creationId xmlns:a16="http://schemas.microsoft.com/office/drawing/2014/main" id="{2152AF5E-C43A-6648-0834-2C2BF4AE44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5929" r="3" b="3"/>
          <a:stretch/>
        </p:blipFill>
        <p:spPr>
          <a:xfrm>
            <a:off x="713400" y="401781"/>
            <a:ext cx="10688891" cy="59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zeE6Jog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0"/>
            <a:ext cx="5143500" cy="6858000"/>
          </a:xfrm>
          <a:prstGeom prst="rect">
            <a:avLst/>
          </a:prstGeom>
        </p:spPr>
      </p:pic>
      <p:pic>
        <p:nvPicPr>
          <p:cNvPr id="3" name="Рисунок 4" descr="Изображение выглядит как текст, человек, позирование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E809B358-6706-58E3-0D22-9D1B067A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" r="7412" b="2"/>
          <a:stretch/>
        </p:blipFill>
        <p:spPr>
          <a:xfrm>
            <a:off x="6307738" y="-12"/>
            <a:ext cx="5884248" cy="3434754"/>
          </a:xfrm>
          <a:custGeom>
            <a:avLst/>
            <a:gdLst/>
            <a:ahLst/>
            <a:cxnLst/>
            <a:rect l="l" t="t" r="r" b="b"/>
            <a:pathLst>
              <a:path w="5884248" h="3434754">
                <a:moveTo>
                  <a:pt x="316869" y="0"/>
                </a:moveTo>
                <a:lnTo>
                  <a:pt x="5884248" y="0"/>
                </a:lnTo>
                <a:lnTo>
                  <a:pt x="5884248" y="3434754"/>
                </a:lnTo>
                <a:lnTo>
                  <a:pt x="325503" y="3434754"/>
                </a:lnTo>
                <a:lnTo>
                  <a:pt x="323244" y="3429005"/>
                </a:lnTo>
                <a:cubicBezTo>
                  <a:pt x="17667" y="2624343"/>
                  <a:pt x="-174229" y="1819680"/>
                  <a:pt x="229286" y="307795"/>
                </a:cubicBezTo>
                <a:close/>
              </a:path>
            </a:pathLst>
          </a:custGeom>
        </p:spPr>
      </p:pic>
      <p:pic>
        <p:nvPicPr>
          <p:cNvPr id="4" name="Рисунок 3" descr="Изображение выглядит как текст, в помещении, человек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BE62A093-1BD7-EA69-C833-B91A3A2D33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32" r="1" b="1"/>
          <a:stretch/>
        </p:blipFill>
        <p:spPr>
          <a:xfrm>
            <a:off x="6632063" y="3431708"/>
            <a:ext cx="5559947" cy="3430537"/>
          </a:xfrm>
          <a:custGeom>
            <a:avLst/>
            <a:gdLst/>
            <a:ahLst/>
            <a:cxnLst/>
            <a:rect l="l" t="t" r="r" b="b"/>
            <a:pathLst>
              <a:path w="5559947" h="3430537">
                <a:moveTo>
                  <a:pt x="0" y="0"/>
                </a:moveTo>
                <a:lnTo>
                  <a:pt x="5559947" y="0"/>
                </a:lnTo>
                <a:lnTo>
                  <a:pt x="5559947" y="3430537"/>
                </a:lnTo>
                <a:lnTo>
                  <a:pt x="780186" y="3430537"/>
                </a:lnTo>
                <a:cubicBezTo>
                  <a:pt x="780186" y="1928500"/>
                  <a:pt x="431602" y="1083605"/>
                  <a:pt x="126095" y="3208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40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Изображение выглядит как текст, человек, позировани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B539B7E5-86B0-3265-C121-C9ACDE838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5"/>
          <a:stretch/>
        </p:blipFill>
        <p:spPr>
          <a:xfrm>
            <a:off x="239398" y="732467"/>
            <a:ext cx="6715584" cy="5118845"/>
          </a:xfrm>
          <a:prstGeom prst="rect">
            <a:avLst/>
          </a:prstGeom>
        </p:spPr>
      </p:pic>
      <p:pic>
        <p:nvPicPr>
          <p:cNvPr id="4" name="Рисунок 2" descr="Изображение выглядит как человек, в помещении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3CB9379F-ADC5-4D60-C5CC-0738E5EEA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7" r="1" b="1"/>
          <a:stretch/>
        </p:blipFill>
        <p:spPr>
          <a:xfrm>
            <a:off x="7758546" y="3357412"/>
            <a:ext cx="3817964" cy="2862414"/>
          </a:xfrm>
          <a:prstGeom prst="rect">
            <a:avLst/>
          </a:prstGeom>
        </p:spPr>
      </p:pic>
      <p:pic>
        <p:nvPicPr>
          <p:cNvPr id="5" name="Рисунок 3" descr="Изображение выглядит как человек, в помещении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id="{AFD45B50-27DE-1113-0DD4-CCF8348C1C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5730"/>
          <a:stretch/>
        </p:blipFill>
        <p:spPr>
          <a:xfrm>
            <a:off x="7379857" y="595746"/>
            <a:ext cx="4507343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Изображение выглядит как человек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B99448F4-6EFE-F046-8CD9-B79BEFF271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600200"/>
            <a:ext cx="3260784" cy="4347713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в помещении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AB388466-633D-33E7-0AD6-C63D20C492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1080" y="2069622"/>
            <a:ext cx="5144217" cy="3883324"/>
          </a:xfrm>
          <a:prstGeom prst="rect">
            <a:avLst/>
          </a:prstGeom>
        </p:spPr>
      </p:pic>
      <p:pic>
        <p:nvPicPr>
          <p:cNvPr id="4" name="Рисунок 3" descr="Изображение выглядит как в помещении, окно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2B85AAC5-D4F5-2C43-DCAC-2489106D5D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3193" y="1600200"/>
            <a:ext cx="3260784" cy="43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24526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Goudy Old Style</vt:lpstr>
      <vt:lpstr>Times New Roman</vt:lpstr>
      <vt:lpstr>MarrakeshVTI</vt:lpstr>
      <vt:lpstr>Презентация PowerPoint</vt:lpstr>
      <vt:lpstr>Колбина Валерия Сергеевна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DRUG</dc:creator>
  <cp:lastModifiedBy>Пользователь</cp:lastModifiedBy>
  <cp:revision>65</cp:revision>
  <dcterms:created xsi:type="dcterms:W3CDTF">2012-07-30T23:42:41Z</dcterms:created>
  <dcterms:modified xsi:type="dcterms:W3CDTF">2023-04-24T11:50:34Z</dcterms:modified>
</cp:coreProperties>
</file>