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71" r:id="rId6"/>
    <p:sldId id="259" r:id="rId7"/>
    <p:sldId id="272" r:id="rId8"/>
    <p:sldId id="261" r:id="rId9"/>
    <p:sldId id="270" r:id="rId10"/>
    <p:sldId id="260" r:id="rId11"/>
    <p:sldId id="274" r:id="rId12"/>
    <p:sldId id="263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0" y="0"/>
            <a:ext cx="9141619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4957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1446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5201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0116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36270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987881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95716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85544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90205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9207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551354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82703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83052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0701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7169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08023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95056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1619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871132"/>
            <a:ext cx="5500726" cy="1515533"/>
          </a:xfrm>
        </p:spPr>
        <p:txBody>
          <a:bodyPr/>
          <a:lstStyle/>
          <a:p>
            <a:r>
              <a:rPr lang="ru-RU" b="1" dirty="0" smtClean="0"/>
              <a:t>В гостях у школы -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детский сад!</a:t>
            </a:r>
            <a:endParaRPr lang="ru-RU" sz="5400" b="1" dirty="0"/>
          </a:p>
        </p:txBody>
      </p:sp>
      <p:pic>
        <p:nvPicPr>
          <p:cNvPr id="5124" name="Picture 4" descr="http://www.gifki.org/data/media/1064/rozhdestvenskiy-kolokolchik-animatsionnaya-kartinka-00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1566870" cy="1747666"/>
          </a:xfrm>
          <a:prstGeom prst="rect">
            <a:avLst/>
          </a:prstGeom>
          <a:noFill/>
        </p:spPr>
      </p:pic>
      <p:pic>
        <p:nvPicPr>
          <p:cNvPr id="5126" name="Picture 6" descr="http://xn----8sbemrjbfeve6ap5e8f.xn--p1ai/attachments/Image/myln.gif?template=generi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2922591"/>
            <a:ext cx="4267199" cy="39354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:\Для ВС\Неделя первоклассника\P_20180207_092050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429000"/>
            <a:ext cx="4929222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Урок в </a:t>
            </a:r>
            <a:r>
              <a:rPr lang="ru-RU" sz="2400" b="1" dirty="0" smtClean="0"/>
              <a:t>1-Г классе был наполнен разнообразными видами деятельности, учащиеся активно отвечали, писали, собирали предложения. Скучать не приходилось!</a:t>
            </a:r>
            <a:endParaRPr lang="ru-RU" sz="2400" b="1" dirty="0"/>
          </a:p>
        </p:txBody>
      </p:sp>
      <p:pic>
        <p:nvPicPr>
          <p:cNvPr id="3074" name="Picture 2" descr="I:\Для ВС\Неделя первоклассника\P_20180207_090529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4429156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Для ВС\Неделя первоклассника\P_20180207_090253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6985048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Хороших результатов достигли и ученики коррекционного класса. Они – просто молодцы! Ведь так  интересно учиться, если учитель объясняет </a:t>
            </a:r>
            <a:r>
              <a:rPr lang="ru-RU" sz="2400" b="1" dirty="0" smtClean="0"/>
              <a:t>понятно, </a:t>
            </a:r>
            <a:r>
              <a:rPr lang="ru-RU" sz="2400" b="1" dirty="0" smtClean="0"/>
              <a:t>и ещё </a:t>
            </a:r>
            <a:r>
              <a:rPr lang="ru-RU" sz="2400" b="1" dirty="0" smtClean="0"/>
              <a:t> </a:t>
            </a:r>
            <a:r>
              <a:rPr lang="ru-RU" sz="2400" b="1" dirty="0" smtClean="0"/>
              <a:t>играет с тобой на уроке.</a:t>
            </a:r>
            <a:endParaRPr lang="ru-RU" sz="2400" b="1" dirty="0"/>
          </a:p>
        </p:txBody>
      </p:sp>
      <p:pic>
        <p:nvPicPr>
          <p:cNvPr id="26627" name="Picture 3" descr="I:\Для ВС\Неделя первоклассника\P_20180207_113117_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699033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26" name="Picture 2" descr="I:\Для ВС\Неделя первоклассника\P_20180207_110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3" y="3571876"/>
            <a:ext cx="4592296" cy="2721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Для ВС\Неделя первоклассника\P_20180207_111626_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858047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Преемственность школы и </a:t>
            </a:r>
            <a:r>
              <a:rPr lang="ru-RU" b="1" dirty="0" smtClean="0"/>
              <a:t>детского сада </a:t>
            </a:r>
            <a:r>
              <a:rPr lang="ru-RU" b="1" dirty="0" smtClean="0"/>
              <a:t>– забота о детях!</a:t>
            </a:r>
            <a:endParaRPr lang="ru-RU" b="1" dirty="0"/>
          </a:p>
        </p:txBody>
      </p:sp>
      <p:pic>
        <p:nvPicPr>
          <p:cNvPr id="32770" name="Picture 2" descr="I:\Для ВС\Неделя первоклассника\P_20180207_115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778" y="2557463"/>
            <a:ext cx="5898444" cy="3317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Декада сотрудничества школы и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		</a:t>
            </a:r>
            <a:r>
              <a:rPr lang="ru-RU" sz="2800" dirty="0" smtClean="0"/>
              <a:t>В </a:t>
            </a:r>
            <a:r>
              <a:rPr lang="ru-RU" sz="2800" dirty="0"/>
              <a:t>рамках проведения муниципального круглого стола с целью обеспечения преемственности между дошкольным и начальным общим образованием в нашей школе с 5 по 9 февраля 2018 года прошла «Неделя первоклассника». 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904" cy="130386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Открытые уроки для воспитателей </a:t>
            </a:r>
            <a:br>
              <a:rPr lang="ru-RU" sz="2400" b="1" dirty="0" smtClean="0"/>
            </a:br>
            <a:r>
              <a:rPr lang="ru-RU" sz="2400" b="1" dirty="0" smtClean="0"/>
              <a:t>МБДОУ «Детский сад №29 «Чебурашка» и </a:t>
            </a:r>
            <a:br>
              <a:rPr lang="ru-RU" sz="2400" b="1" dirty="0" smtClean="0"/>
            </a:br>
            <a:r>
              <a:rPr lang="ru-RU" sz="2400" b="1" dirty="0" smtClean="0"/>
              <a:t>МБДОУ «Детский </a:t>
            </a:r>
            <a:r>
              <a:rPr lang="ru-RU" sz="2400" b="1" dirty="0" smtClean="0"/>
              <a:t>сад №</a:t>
            </a:r>
            <a:r>
              <a:rPr lang="ru-RU" sz="2400" b="1" dirty="0" smtClean="0"/>
              <a:t>37 «Журавлик» </a:t>
            </a:r>
            <a:br>
              <a:rPr lang="ru-RU" sz="2400" b="1" dirty="0" smtClean="0"/>
            </a:br>
            <a:r>
              <a:rPr lang="ru-RU" sz="2400" b="1" dirty="0" smtClean="0"/>
              <a:t>в рамках «Недели первоклассника» </a:t>
            </a:r>
            <a:br>
              <a:rPr lang="ru-RU" sz="2400" b="1" dirty="0" smtClean="0"/>
            </a:br>
            <a:r>
              <a:rPr lang="ru-RU" sz="2400" b="1" dirty="0" smtClean="0"/>
              <a:t>6 и 7 февраля 2018 года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1" y="2500306"/>
            <a:ext cx="7315225" cy="357190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1-А - Шумейко Оксана Анатольевна, урок математики, тема: «Обобщение и закрепление знаний по теме: «Числа от 1 до 10. Сложение и вычитание».</a:t>
            </a:r>
          </a:p>
          <a:p>
            <a:r>
              <a:rPr lang="ru-RU" sz="7200" b="1" dirty="0" smtClean="0"/>
              <a:t>1-Б - Кибальникова Вера Сергеевна, урок русского языка,  тема: «Строчная буква </a:t>
            </a:r>
            <a:r>
              <a:rPr lang="ru-RU" sz="7200" b="1" i="1" dirty="0" smtClean="0"/>
              <a:t>ф</a:t>
            </a:r>
            <a:r>
              <a:rPr lang="ru-RU" sz="7200" b="1" dirty="0" smtClean="0"/>
              <a:t>».</a:t>
            </a:r>
          </a:p>
          <a:p>
            <a:r>
              <a:rPr lang="ru-RU" sz="7200" b="1" dirty="0" smtClean="0"/>
              <a:t>1-В - Васильчук Наталья Валентиновна, урок математики, тема: «Обобщение и закрепление знаний по теме: «Числа от 1 до 10. Сложение и вычитание».</a:t>
            </a:r>
          </a:p>
          <a:p>
            <a:r>
              <a:rPr lang="ru-RU" sz="7200" b="1" dirty="0" smtClean="0"/>
              <a:t>1-Г - Костыль Евгения Михайловна, урок русского языка, тема: «Заглавная буква </a:t>
            </a:r>
            <a:r>
              <a:rPr lang="ru-RU" sz="7200" b="1" i="1" dirty="0" smtClean="0"/>
              <a:t>Ф</a:t>
            </a:r>
            <a:r>
              <a:rPr lang="ru-RU" sz="7200" b="1" dirty="0" smtClean="0"/>
              <a:t>».</a:t>
            </a:r>
          </a:p>
          <a:p>
            <a:r>
              <a:rPr lang="ru-RU" sz="7200" b="1" dirty="0" smtClean="0"/>
              <a:t>1-Д (коррекционный) - Можарова Инна Николаевна, урок математики, тема: «Таблица сложения числа 5. Увеличение числа на 5».</a:t>
            </a:r>
          </a:p>
          <a:p>
            <a:endParaRPr lang="ru-RU" sz="7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В 1-А классе очень любят уроки математики. Ведь учитель делает всё, чтобы урок стал открытием новых знаний. Темп урока очень быстрый, учащиеся успевают много решить, посчитать, узнать!</a:t>
            </a:r>
            <a:endParaRPr lang="ru-RU" sz="2400" b="1" dirty="0"/>
          </a:p>
        </p:txBody>
      </p:sp>
      <p:pic>
        <p:nvPicPr>
          <p:cNvPr id="1026" name="Picture 2" descr="I:\Для ВС\Неделя первоклассника\P_20180206_10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643182"/>
            <a:ext cx="6092494" cy="3427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Для ВС\Неделя первоклассника\P_20180206_103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112049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714357"/>
            <a:ext cx="7200897" cy="142875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 1-Б классе учащиеся не только научились писать строчную букву </a:t>
            </a:r>
            <a:r>
              <a:rPr lang="ru-RU" sz="2400" b="1" i="1" dirty="0" smtClean="0"/>
              <a:t>ф</a:t>
            </a:r>
            <a:r>
              <a:rPr lang="ru-RU" sz="2400" b="1" dirty="0" smtClean="0"/>
              <a:t>, но и поговорили </a:t>
            </a:r>
            <a:r>
              <a:rPr lang="ru-RU" sz="2400" b="1" dirty="0"/>
              <a:t>о</a:t>
            </a:r>
            <a:r>
              <a:rPr lang="ru-RU" sz="2400" b="1" dirty="0" smtClean="0"/>
              <a:t> футболе, познакомились с настоящим футболистом и получили за отличную работу медали!</a:t>
            </a:r>
            <a:endParaRPr lang="ru-RU" sz="2400" b="1" dirty="0"/>
          </a:p>
        </p:txBody>
      </p:sp>
      <p:pic>
        <p:nvPicPr>
          <p:cNvPr id="2051" name="Picture 3" descr="I:\Для ВС\Неделя первоклассника\P_20180206_09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500562" cy="2531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I:\Для ВС\Неделя первоклассника\P_20180206_0938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0" y="3571876"/>
            <a:ext cx="4470419" cy="251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3429024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3482603" cy="464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57298"/>
            <a:ext cx="3429024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Для ВС\Неделя первоклассника\P_20180207_102849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929066"/>
            <a:ext cx="4016403" cy="225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Математическое морское путешествие - необычно, интересно и очень познавательно! Так прошёл урок в 1-В классе.</a:t>
            </a:r>
            <a:endParaRPr lang="ru-RU" sz="2400" b="1" dirty="0"/>
          </a:p>
        </p:txBody>
      </p:sp>
      <p:pic>
        <p:nvPicPr>
          <p:cNvPr id="4098" name="Picture 2" descr="I:\Для ВС\Неделя первоклассника\P_20180207_101922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4449420" cy="250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Для ВС\Неделя первоклассника\P_20180207_101140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60404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tf00001034</Template>
  <TotalTime>249</TotalTime>
  <Words>283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Натуральные материалы</vt:lpstr>
      <vt:lpstr>В гостях у школы -</vt:lpstr>
      <vt:lpstr>Декада сотрудничества школы и детского сада</vt:lpstr>
      <vt:lpstr>Открытые уроки для воспитателей  МБДОУ «Детский сад №29 «Чебурашка» и  МБДОУ «Детский сад №37 «Журавлик»  в рамках «Недели первоклассника»  6 и 7 февраля 2018 года</vt:lpstr>
      <vt:lpstr>В 1-А классе очень любят уроки математики. Ведь учитель делает всё, чтобы урок стал открытием новых знаний. Темп урока очень быстрый, учащиеся успевают много решить, посчитать, узнать!</vt:lpstr>
      <vt:lpstr>Презентация PowerPoint</vt:lpstr>
      <vt:lpstr>В 1-Б классе учащиеся не только научились писать строчную букву ф, но и поговорили о футболе, познакомились с настоящим футболистом и получили за отличную работу медали!</vt:lpstr>
      <vt:lpstr>Презентация PowerPoint</vt:lpstr>
      <vt:lpstr>Математическое морское путешествие - необычно, интересно и очень познавательно! Так прошёл урок в 1-В классе.</vt:lpstr>
      <vt:lpstr>Презентация PowerPoint</vt:lpstr>
      <vt:lpstr>Урок в 1-Г классе был наполнен разнообразными видами деятельности, учащиеся активно отвечали, писали, собирали предложения. Скучать не приходилось!</vt:lpstr>
      <vt:lpstr>Презентация PowerPoint</vt:lpstr>
      <vt:lpstr>Хороших результатов достигли и ученики коррекционного класса. Они – просто молодцы! Ведь так  интересно учиться, если учитель объясняет понятно, и ещё  играет с тобой на уроке.</vt:lpstr>
      <vt:lpstr>Презентация PowerPoint</vt:lpstr>
      <vt:lpstr>Преемственность школы и детского сада – забота о детях!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сотрудничества школы и детского сада</dc:title>
  <dc:creator>леново</dc:creator>
  <cp:lastModifiedBy>user01</cp:lastModifiedBy>
  <cp:revision>24</cp:revision>
  <dcterms:created xsi:type="dcterms:W3CDTF">2018-02-23T15:33:24Z</dcterms:created>
  <dcterms:modified xsi:type="dcterms:W3CDTF">2018-02-28T07:51:51Z</dcterms:modified>
</cp:coreProperties>
</file>