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69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62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1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3465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24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9807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236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892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26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9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18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16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70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19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28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3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94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FAED0EF-84F2-4DDF-81EC-F5DC8D7E000B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5D818D2-A4BA-4DDD-A0A7-C9431C8AD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0876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1380" y="371865"/>
            <a:ext cx="8882333" cy="19917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«Средняя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№16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Героя Советского Союза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Степана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Иванова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Евпатории Республики Крым»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9124" y="2363638"/>
            <a:ext cx="8727056" cy="271732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научно-практическая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онференция научного общества учащихся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9-11 </a:t>
            </a:r>
            <a:r>
              <a:rPr lang="ru-RU" sz="1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«Точка опоры»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9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9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2026 год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555" y="3598188"/>
            <a:ext cx="6090249" cy="2965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75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40280" y="105760"/>
            <a:ext cx="9333780" cy="206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000" b="1" dirty="0" smtClean="0">
              <a:solidFill>
                <a:srgbClr val="002060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выступлений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научно-практической конференции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НОУ «Точка опоры»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21-22 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мая 2026 г.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9-11 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классы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996085"/>
              </p:ext>
            </p:extLst>
          </p:nvPr>
        </p:nvGraphicFramePr>
        <p:xfrm>
          <a:off x="794844" y="2257878"/>
          <a:ext cx="10678288" cy="4145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1129"/>
                <a:gridCol w="1899159"/>
                <a:gridCol w="1242204"/>
                <a:gridCol w="3183147"/>
                <a:gridCol w="2432649"/>
              </a:tblGrid>
              <a:tr h="225262">
                <a:tc row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 grid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Выступающие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Проектная работа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 row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Научный руководитель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</a:tr>
              <a:tr h="225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класс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4142">
                <a:tc rowSpan="3">
                  <a:txBody>
                    <a:bodyPr/>
                    <a:lstStyle/>
                    <a:p>
                      <a:pPr marL="88900" marR="87630" indent="25273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Химико-биологическое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Ануфриева Карина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10-А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«Химический анализ шоколада и его влияние на здоровье подростков</a:t>
                      </a:r>
                      <a:r>
                        <a:rPr lang="ru-RU" sz="1600" dirty="0" smtClean="0">
                          <a:effectLst/>
                        </a:rPr>
                        <a:t>»</a:t>
                      </a:r>
                    </a:p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Паламарчук Г.А., учитель химии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</a:tr>
              <a:tr h="603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Кашуро</a:t>
                      </a:r>
                      <a:r>
                        <a:rPr lang="ru-RU" sz="1600" dirty="0">
                          <a:effectLst/>
                        </a:rPr>
                        <a:t> Кира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10-А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«Влияние сахарозаменителей на организм человека</a:t>
                      </a:r>
                      <a:r>
                        <a:rPr lang="ru-RU" sz="1600" dirty="0" smtClean="0">
                          <a:effectLst/>
                        </a:rPr>
                        <a:t>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Паламарчук Г.А., учитель химии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</a:tr>
              <a:tr h="5175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Ходьба Александр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10-Б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«Пауки-скакуны Крыма, их многообразие</a:t>
                      </a:r>
                      <a:r>
                        <a:rPr lang="ru-RU" sz="1600" dirty="0" smtClean="0">
                          <a:effectLst/>
                        </a:rPr>
                        <a:t>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Лисовая Л.Н., учитель биологии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</a:tr>
              <a:tr h="664234"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Научно-техническое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Егудкин</a:t>
                      </a:r>
                      <a:r>
                        <a:rPr lang="ru-RU" sz="1600" dirty="0">
                          <a:effectLst/>
                        </a:rPr>
                        <a:t> Роман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10-К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«Невидимая гармония: как фракталы отражаются в нашем мире</a:t>
                      </a:r>
                      <a:r>
                        <a:rPr lang="ru-RU" sz="1600" dirty="0" smtClean="0">
                          <a:effectLst/>
                        </a:rPr>
                        <a:t>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Красноперова Е.Н., учитель математики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152" marR="6115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81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61258"/>
              </p:ext>
            </p:extLst>
          </p:nvPr>
        </p:nvGraphicFramePr>
        <p:xfrm>
          <a:off x="556734" y="409642"/>
          <a:ext cx="10968157" cy="6206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2783"/>
                <a:gridCol w="2018581"/>
                <a:gridCol w="948906"/>
                <a:gridCol w="3260785"/>
                <a:gridCol w="2907102"/>
              </a:tblGrid>
              <a:tr h="0">
                <a:tc row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Направление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 gridSpan="2">
                  <a:txBody>
                    <a:bodyPr/>
                    <a:lstStyle/>
                    <a:p>
                      <a:pPr marL="88900" marR="87630" indent="252730"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Выступающие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Проектная работа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 rowSpan="2"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Научный руководитель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  <a:tr h="341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2539">
                <a:tc rowSpan="6"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Социально-гуманитарное</a:t>
                      </a:r>
                    </a:p>
                    <a:p>
                      <a:pPr marL="88900" marR="87630" indent="25273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Кармазина Елизавета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10-Б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«Психология цвета в рекламе и дизайне»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Кислая Т.А., педагог-психолог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  <a:tr h="682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Хвостова Елизавета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11-К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Водоснабжение и опреснение воды Республики Крым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Подобашева К.В., учитель географии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  <a:tr h="1193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Ильченко Лев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10-Б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«Интеграция России в систему мировых торгово-экономических отношений»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Подобашева К.В., учитель географии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  <a:tr h="10230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Гончарова Диана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10-К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«Влияние событий Черной субботы на Холодную войну»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Долецкий Э.В., учитель истории и обществознания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  <a:tr h="10230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Юдко</a:t>
                      </a:r>
                      <a:r>
                        <a:rPr lang="ru-RU" sz="1400" dirty="0">
                          <a:effectLst/>
                        </a:rPr>
                        <a:t> Надежда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10-Б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«Влияние социальной рекламы на подростков»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Мошковская Т.М., учитель истории и обществознания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  <a:tr h="7925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Власенко София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10-А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«Русский язык в эпоху цифровизации»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  <a:tc>
                  <a:txBody>
                    <a:bodyPr/>
                    <a:lstStyle/>
                    <a:p>
                      <a:pPr marL="88900" marR="87630" indent="25273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Кравченко В.П., учитель русского языка и литературы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033" marR="4303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973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69" y="580036"/>
            <a:ext cx="8594104" cy="286190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245" y="3862918"/>
            <a:ext cx="3767655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483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232</Words>
  <Application>Microsoft Office PowerPoint</Application>
  <PresentationFormat>Широкоэкранный</PresentationFormat>
  <Paragraphs>70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Calibri</vt:lpstr>
      <vt:lpstr>Century</vt:lpstr>
      <vt:lpstr>Century Gothic</vt:lpstr>
      <vt:lpstr>Times New Roman</vt:lpstr>
      <vt:lpstr>Wingdings 3</vt:lpstr>
      <vt:lpstr>Сектор</vt:lpstr>
      <vt:lpstr>Муниципальное бюджетное общеобразовательное учреждение «Средняя школа №16 имени Героя Советского Союза  Степана Иванова  города Евпатории Республики Крым»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«Средняя школа №16 имени Героя Советского Союза  Степана Иванова  города Евпатории Республики Крым» </dc:title>
  <dc:creator>user01</dc:creator>
  <cp:lastModifiedBy>user01</cp:lastModifiedBy>
  <cp:revision>19</cp:revision>
  <dcterms:created xsi:type="dcterms:W3CDTF">2026-05-18T11:33:20Z</dcterms:created>
  <dcterms:modified xsi:type="dcterms:W3CDTF">2026-05-18T12:43:18Z</dcterms:modified>
</cp:coreProperties>
</file>