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7" r:id="rId2"/>
    <p:sldId id="258" r:id="rId3"/>
    <p:sldId id="259" r:id="rId4"/>
    <p:sldId id="264" r:id="rId5"/>
    <p:sldId id="269" r:id="rId6"/>
    <p:sldId id="263" r:id="rId7"/>
    <p:sldId id="262" r:id="rId8"/>
    <p:sldId id="260" r:id="rId9"/>
    <p:sldId id="266" r:id="rId10"/>
    <p:sldId id="261" r:id="rId11"/>
    <p:sldId id="270" r:id="rId12"/>
    <p:sldId id="281" r:id="rId13"/>
    <p:sldId id="295" r:id="rId14"/>
    <p:sldId id="272" r:id="rId15"/>
    <p:sldId id="294" r:id="rId16"/>
    <p:sldId id="305" r:id="rId17"/>
    <p:sldId id="298" r:id="rId18"/>
    <p:sldId id="296" r:id="rId19"/>
    <p:sldId id="273" r:id="rId20"/>
    <p:sldId id="299" r:id="rId21"/>
    <p:sldId id="300" r:id="rId22"/>
    <p:sldId id="276" r:id="rId23"/>
    <p:sldId id="278" r:id="rId24"/>
    <p:sldId id="277" r:id="rId25"/>
    <p:sldId id="279" r:id="rId26"/>
    <p:sldId id="301" r:id="rId27"/>
    <p:sldId id="297" r:id="rId28"/>
    <p:sldId id="293" r:id="rId29"/>
    <p:sldId id="282" r:id="rId30"/>
    <p:sldId id="284" r:id="rId31"/>
    <p:sldId id="302" r:id="rId32"/>
    <p:sldId id="304" r:id="rId33"/>
    <p:sldId id="283" r:id="rId34"/>
    <p:sldId id="286" r:id="rId35"/>
    <p:sldId id="289" r:id="rId36"/>
    <p:sldId id="288" r:id="rId37"/>
    <p:sldId id="290" r:id="rId38"/>
    <p:sldId id="303" r:id="rId39"/>
    <p:sldId id="287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 snapToGrid="0">
      <p:cViewPr varScale="1">
        <p:scale>
          <a:sx n="84" d="100"/>
          <a:sy n="84" d="100"/>
        </p:scale>
        <p:origin x="68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39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874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4255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006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3757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57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2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8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077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796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66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21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202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612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02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96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5E7F-7695-4101-9C67-521B221B096C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9C57E97-86FC-4808-83E3-452CE655B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90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16" b="100000" l="1054" r="100000">
                        <a14:foregroundMark x1="35542" y1="52778" x2="35542" y2="52778"/>
                        <a14:foregroundMark x1="19880" y1="17982" x2="19880" y2="17982"/>
                        <a14:foregroundMark x1="23193" y1="20468" x2="23193" y2="20468"/>
                        <a14:foregroundMark x1="23193" y1="28070" x2="23193" y2="28070"/>
                        <a14:foregroundMark x1="42620" y1="81579" x2="42620" y2="81579"/>
                        <a14:foregroundMark x1="56024" y1="80994" x2="56024" y2="80994"/>
                        <a14:foregroundMark x1="81325" y1="80263" x2="81325" y2="80263"/>
                        <a14:foregroundMark x1="91265" y1="41374" x2="91265" y2="41374"/>
                        <a14:foregroundMark x1="6627" y1="41374" x2="6627" y2="41374"/>
                        <a14:foregroundMark x1="10241" y1="39035" x2="10241" y2="39035"/>
                        <a14:foregroundMark x1="15813" y1="48392" x2="15813" y2="48392"/>
                        <a14:foregroundMark x1="84488" y1="53655" x2="84488" y2="53655"/>
                        <a14:foregroundMark x1="72741" y1="49415" x2="72741" y2="49415"/>
                        <a14:foregroundMark x1="74398" y1="58626" x2="74398" y2="58626"/>
                        <a14:foregroundMark x1="38404" y1="69737" x2="38404" y2="69737"/>
                        <a14:foregroundMark x1="31928" y1="68860" x2="31928" y2="68860"/>
                        <a14:foregroundMark x1="48343" y1="15936" x2="48343" y2="15936"/>
                        <a14:foregroundMark x1="51657" y1="10965" x2="51657" y2="10965"/>
                        <a14:foregroundMark x1="52410" y1="14474" x2="52410" y2="14474"/>
                        <a14:foregroundMark x1="50904" y1="16813" x2="50904" y2="16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71" y="1326956"/>
            <a:ext cx="4218142" cy="43451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72413" y="1929894"/>
            <a:ext cx="6311344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Всероссийская</a:t>
            </a:r>
          </a:p>
          <a:p>
            <a:pPr algn="ctr"/>
            <a:r>
              <a:rPr lang="ru-RU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о</a:t>
            </a:r>
            <a:r>
              <a:rPr lang="ru-RU" sz="6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лимпиада </a:t>
            </a:r>
          </a:p>
          <a:p>
            <a:pPr algn="ctr"/>
            <a:r>
              <a:rPr lang="ru-RU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ш</a:t>
            </a:r>
            <a:r>
              <a:rPr lang="ru-RU" sz="6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кольников</a:t>
            </a:r>
            <a:endParaRPr lang="ru-RU" sz="6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47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54" y="116427"/>
            <a:ext cx="2702490" cy="24964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9788" y="1839241"/>
            <a:ext cx="90323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Методическое объединение 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учителей английского языка:</a:t>
            </a:r>
          </a:p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призёра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53391" y="4067179"/>
            <a:ext cx="9258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Песенко Оксана Николаевна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Журавлёва Екатерина Александровна</a:t>
            </a:r>
          </a:p>
          <a:p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5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183" y="3240950"/>
            <a:ext cx="4292946" cy="33484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760" y="1415328"/>
            <a:ext cx="110814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победителей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призёров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нескольких предметных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олимпиадах!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981" y="3945108"/>
            <a:ext cx="3382226" cy="2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0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155" y="1748487"/>
            <a:ext cx="6973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 по: </a:t>
            </a:r>
          </a:p>
          <a:p>
            <a:pPr marL="457200" lvl="0" indent="-457200">
              <a:buFontTx/>
              <a:buChar char="-"/>
            </a:pP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обществознанию, </a:t>
            </a:r>
          </a:p>
          <a:p>
            <a:pPr marL="457200" lvl="0" indent="-457200">
              <a:buFontTx/>
              <a:buChar char="-"/>
            </a:pP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технологии.</a:t>
            </a:r>
          </a:p>
          <a:p>
            <a:pPr lvl="0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 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 по: </a:t>
            </a:r>
          </a:p>
          <a:p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русскому языку,</a:t>
            </a:r>
          </a:p>
          <a:p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праву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экологии, 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 lvl="0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химии.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0" y="376887"/>
            <a:ext cx="2751184" cy="41422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9254" y="4670798"/>
            <a:ext cx="32439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Нагорный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Павел  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11-А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609" y="-99272"/>
            <a:ext cx="3382226" cy="2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6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" y="384048"/>
            <a:ext cx="2916936" cy="43917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45" y="-118872"/>
            <a:ext cx="3382226" cy="21211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112520" y="496206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Гордиенко Илья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11-В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69208" y="1491800"/>
            <a:ext cx="68000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этапа всероссийской олимпиады школьников по: </a:t>
            </a:r>
          </a:p>
          <a:p>
            <a:pPr marL="457200" lvl="0" indent="-457200">
              <a:buFontTx/>
              <a:buChar char="-"/>
            </a:pP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усскому языку, </a:t>
            </a:r>
            <a:endParaRPr 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Tx/>
              <a:buChar char="-"/>
            </a:pP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9520" y="3533359"/>
            <a:ext cx="65897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 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 по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lvl="0" indent="-457200">
              <a:buFontTx/>
              <a:buChar char="-"/>
            </a:pP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астрономии,</a:t>
            </a:r>
          </a:p>
          <a:p>
            <a:pPr marL="457200" lvl="0" indent="-457200">
              <a:buFontTx/>
              <a:buChar char="-"/>
            </a:pP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еографии. </a:t>
            </a:r>
            <a:endParaRPr 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71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965118" y="2922269"/>
            <a:ext cx="671169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 по: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биологии,</a:t>
            </a:r>
          </a:p>
          <a:p>
            <a:pPr marL="457200" indent="-457200">
              <a:buFontTx/>
              <a:buChar char="-"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977" y="156760"/>
            <a:ext cx="3382226" cy="21211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" y="358613"/>
            <a:ext cx="3008376" cy="45294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5166" y="5091422"/>
            <a:ext cx="36946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Заугольникова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Дарья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11-А класс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37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8096" y="5320022"/>
            <a:ext cx="3163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Крюков Андрей 11-В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69664" y="2047779"/>
            <a:ext cx="6656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этапа всероссийской олимпиады школьников по: </a:t>
            </a:r>
            <a:endParaRPr lang="ru-RU" sz="2800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информатике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ИКТ,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стории,</a:t>
            </a:r>
          </a:p>
          <a:p>
            <a:pPr marL="285750" indent="-285750">
              <a:buFontTx/>
              <a:buChar char="-"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технологии.</a:t>
            </a:r>
          </a:p>
          <a:p>
            <a:pPr marL="285750" indent="-285750">
              <a:buFontTx/>
              <a:buChar char="-"/>
            </a:pP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782" y="-190712"/>
            <a:ext cx="3382226" cy="21211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7" y="411480"/>
            <a:ext cx="3152019" cy="474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9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312" y="505968"/>
            <a:ext cx="3095335" cy="4660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0016" y="5411683"/>
            <a:ext cx="427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Данилова Нина 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11-В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93920" y="3211529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 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 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биологии.</a:t>
            </a:r>
            <a:endParaRPr 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126" y="357928"/>
            <a:ext cx="3382226" cy="2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5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0" y="434528"/>
            <a:ext cx="3057758" cy="46038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030224" y="532693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Чуниховская Юлия</a:t>
            </a:r>
          </a:p>
          <a:p>
            <a:pPr lvl="0" algn="ctr">
              <a:defRPr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11-А класс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34968" y="2791575"/>
            <a:ext cx="68183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 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 по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lvl="0" indent="-457200">
              <a:buFontTx/>
              <a:buChar char="-"/>
            </a:pP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русскому 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языку, </a:t>
            </a:r>
            <a:endParaRPr lang="ru-RU" sz="28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Tx/>
              <a:buChar char="-"/>
            </a:pP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нглийскому языку.</a:t>
            </a:r>
            <a:endParaRPr 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065" y="275632"/>
            <a:ext cx="3382226" cy="2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7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081" y="-265862"/>
            <a:ext cx="3382226" cy="21211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4389" y="5219438"/>
            <a:ext cx="369947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Новикова Маргарита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7-А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33863" y="1633377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этапа всероссийской олимпиады школьников 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технологии.</a:t>
            </a:r>
          </a:p>
          <a:p>
            <a:pPr lvl="0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 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 по: </a:t>
            </a:r>
          </a:p>
          <a:p>
            <a:pPr marL="457200" lvl="0" indent="-457200">
              <a:buFontTx/>
              <a:buChar char="-"/>
            </a:pP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биологии,</a:t>
            </a:r>
          </a:p>
          <a:p>
            <a:pPr marL="457200" lvl="0" indent="-457200">
              <a:buFontTx/>
              <a:buChar char="-"/>
            </a:pP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изической культуре.</a:t>
            </a:r>
            <a:endParaRPr 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0" y="329184"/>
            <a:ext cx="3158092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63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280115" y="2221042"/>
            <a:ext cx="603431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географии.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958" y="-117560"/>
            <a:ext cx="3382226" cy="21211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6302" y="5453205"/>
            <a:ext cx="319324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Корень Владислав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 класс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44" y="393191"/>
            <a:ext cx="3247124" cy="488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63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914" y="3465576"/>
            <a:ext cx="3707027" cy="32918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4632" y="493776"/>
            <a:ext cx="938364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По итогам муниципального этапа всероссийской олимпиады школьников в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2019-2020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учебном году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школе </a:t>
            </a:r>
          </a:p>
          <a:p>
            <a:pPr algn="ctr">
              <a:defRPr/>
            </a:pP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40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призёров </a:t>
            </a:r>
          </a:p>
          <a:p>
            <a:pPr algn="ctr">
              <a:buSzPct val="200000"/>
              <a:defRPr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16 предметных олимпиадах из 18, </a:t>
            </a:r>
          </a:p>
          <a:p>
            <a:pPr algn="ctr">
              <a:buSzPct val="200000"/>
              <a:defRPr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которых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136 раз </a:t>
            </a:r>
          </a:p>
          <a:p>
            <a:pPr algn="ctr">
              <a:buSzPct val="200000"/>
              <a:defRPr/>
            </a:pP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</a:p>
          <a:p>
            <a:pPr algn="ctr">
              <a:buSzPct val="200000"/>
              <a:defRPr/>
            </a:pP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</a:p>
          <a:p>
            <a:pPr algn="ctr">
              <a:defRPr/>
            </a:pP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93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91" y="357946"/>
            <a:ext cx="3193648" cy="48084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801" y="190235"/>
            <a:ext cx="3382226" cy="21211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08704" y="2583948"/>
            <a:ext cx="65623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этапа всероссийской олимпиады школьников по: </a:t>
            </a:r>
          </a:p>
          <a:p>
            <a:pPr marL="285750" lvl="0" indent="-285750">
              <a:buFontTx/>
              <a:buChar char="-"/>
            </a:pP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lvl="0" indent="-285750">
              <a:buFontTx/>
              <a:buChar char="-"/>
            </a:pP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0115" y="5310878"/>
            <a:ext cx="3163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Ушаков Кирилл 10-А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101618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53" y="263387"/>
            <a:ext cx="3382226" cy="21211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19427" y="2967996"/>
            <a:ext cx="65623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этапа всероссийской олимпиады школьников по: </a:t>
            </a:r>
          </a:p>
          <a:p>
            <a:pPr marL="285750" lvl="0" indent="-285750">
              <a:buFontTx/>
              <a:buChar char="-"/>
            </a:pP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математике,</a:t>
            </a:r>
            <a:endParaRPr 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географии.</a:t>
            </a:r>
            <a:endParaRPr 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55448" y="5367304"/>
            <a:ext cx="47402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Котляр Анастасия</a:t>
            </a:r>
            <a:endParaRPr lang="ru-RU" sz="28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8-А </a:t>
            </a:r>
            <a:r>
              <a:rPr 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6" y="455411"/>
            <a:ext cx="3130910" cy="471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1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775" y="479522"/>
            <a:ext cx="105028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муниципального этапа     </a:t>
            </a: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всероссийской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 школьников </a:t>
            </a:r>
          </a:p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технологии: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4894" y="2430229"/>
            <a:ext cx="70345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Матясова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Мария,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10-А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Воробьева Дарья, 8-В класс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Потехин Дмитрий,  11-В класс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Рябов Иван, 10-Б класс 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Сагин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Александр, 8-Б класс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Майоров Степан, 7-Г класс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633" y="296094"/>
            <a:ext cx="3382226" cy="2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2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64" y="4923105"/>
            <a:ext cx="3382226" cy="21211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9184" y="82295"/>
            <a:ext cx="10570464" cy="9651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Призёры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всероссийской олимпиады школьников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Булгаков Сергей (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11-А) по информатике и ИКТ </a:t>
            </a:r>
          </a:p>
          <a:p>
            <a:pPr lvl="0"/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Кислый 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(</a:t>
            </a:r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11-А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по </a:t>
            </a:r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 </a:t>
            </a:r>
          </a:p>
          <a:p>
            <a:pPr lvl="0"/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Кибальников 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(</a:t>
            </a:r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11-А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по </a:t>
            </a:r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</a:t>
            </a:r>
          </a:p>
          <a:p>
            <a:pPr lvl="0"/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Нерушак</a:t>
            </a:r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Никита (11-В) 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обществознанию</a:t>
            </a:r>
            <a:endParaRPr lang="ru-RU" sz="36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Павлюченко 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Спартак </a:t>
            </a:r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(11-В) по обществознанию</a:t>
            </a:r>
          </a:p>
          <a:p>
            <a:pPr lv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Лукьянец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Анастасия 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(11-В)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физической культуре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56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912" y="146304"/>
            <a:ext cx="10277856" cy="7057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Призёры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 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всероссийской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школьников:</a:t>
            </a:r>
          </a:p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3600" b="1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Мамутова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	Тамила (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10-А) по обществознанию</a:t>
            </a:r>
          </a:p>
          <a:p>
            <a:pPr algn="just">
              <a:lnSpc>
                <a:spcPct val="107000"/>
              </a:lnSpc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6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Марценишена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Полина (10-А) по физической культуре</a:t>
            </a:r>
          </a:p>
          <a:p>
            <a:pPr lvl="0">
              <a:lnSpc>
                <a:spcPct val="107000"/>
              </a:lnSpc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Малыш 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Максим (10-А) по технологии</a:t>
            </a:r>
            <a:endParaRPr lang="ru-RU" sz="3600" b="1" i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Петренко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Руслана 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(10-Б)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обществознанию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958" y="4883121"/>
            <a:ext cx="3382226" cy="2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0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9084" y="539924"/>
            <a:ext cx="10040293" cy="13689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Призёры муниципального этапа всероссийской олимпиады школьников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Осьминина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Патрисия (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8-А)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английскому языку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Алавердян Гор (8-В) по физической культуре</a:t>
            </a:r>
            <a:endParaRPr lang="ru-RU" sz="36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Ануфриева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Анастасия (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8-Б) по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основам безопасности жизнедеятельности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Филиппов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Никита (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8-Б) по технологии</a:t>
            </a:r>
          </a:p>
          <a:p>
            <a:pPr lvl="0" algn="just">
              <a:lnSpc>
                <a:spcPct val="107000"/>
              </a:lnSpc>
            </a:pPr>
            <a:endParaRPr lang="ru-RU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326" y="4855689"/>
            <a:ext cx="3382226" cy="2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072" y="732181"/>
            <a:ext cx="10287000" cy="4086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Призёры муниципального этапа всероссийской олимпиады школьников</a:t>
            </a: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/>
            <a:endParaRPr lang="ru-RU" sz="3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6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Мошегова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Юлия (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7-А) по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математике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6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Стрюкова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Кристина 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(7-А) по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экологии    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6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Орищенко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Анна (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7-Г)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технологии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Кравченко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	Анна (</a:t>
            </a:r>
            <a:r>
              <a:rPr lang="ru-RU" sz="36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6-К) 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по литературе 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558" y="4636233"/>
            <a:ext cx="3382226" cy="2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6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3168" y="604832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этапа Республиканского конкурса-защиты научно-исследовательских работ учащихся-членов МАН «Искатель», секция «психология» </a:t>
            </a:r>
            <a:endParaRPr lang="ru-RU" sz="28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Байдикова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Арина, 10-Б класс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57016" y="3509576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 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этапа Республиканского конкурса-защиты научно-исследовательских работ учащихся-членов МАН «Искатель», секция «психология» </a:t>
            </a:r>
            <a:endParaRPr lang="ru-RU" sz="28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 Владислава, </a:t>
            </a:r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10-Б класс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46" y="804897"/>
            <a:ext cx="3382226" cy="2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7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91" y="2541241"/>
            <a:ext cx="5604873" cy="42036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064" y="3323246"/>
            <a:ext cx="4292946" cy="33484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3504" y="145495"/>
            <a:ext cx="87416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гордится своими учениками!</a:t>
            </a:r>
          </a:p>
          <a:p>
            <a:pPr algn="ctr">
              <a:spcBef>
                <a:spcPct val="0"/>
              </a:spcBef>
            </a:pPr>
            <a:r>
              <a:rPr lang="ru-RU" alt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Дальнейших Вам успехов и достижений!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3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454" y="364235"/>
            <a:ext cx="2658074" cy="3986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4983480" y="4443984"/>
            <a:ext cx="5376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Гаевская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Галина Кузьминична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технологии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победителя и 1 призёр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913" y="364236"/>
            <a:ext cx="2604734" cy="39060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6760" y="4443984"/>
            <a:ext cx="45110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Минаев Риза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Мустафаевич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технологии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победителей и 5 призёров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90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671" y="3774678"/>
            <a:ext cx="3765408" cy="29370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1880" y="601870"/>
            <a:ext cx="1135060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педагогов, подготовивших победителей и призёров муниципального этапа предметных олимпиад! </a:t>
            </a:r>
            <a:endParaRPr lang="ru-RU" alt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92" y="3871587"/>
            <a:ext cx="438912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7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896" y="313827"/>
            <a:ext cx="2926080" cy="44063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237744" y="4720130"/>
            <a:ext cx="6309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Долецкий Эдуард Владимирович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истории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обществознания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победитель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4 призёра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124" y="355394"/>
            <a:ext cx="2909003" cy="43647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90720" y="4731100"/>
            <a:ext cx="6309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Киселёв Александр Петрович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истории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обществознания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призёра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55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576" y="449532"/>
            <a:ext cx="2794736" cy="42078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07024" y="4953250"/>
            <a:ext cx="47274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Зубков Николай Алексеевич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педагог-организатор ОБЖ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призёра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624" y="449532"/>
            <a:ext cx="2813918" cy="42366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2064" y="4922645"/>
            <a:ext cx="5303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Маслова Наталья Анатольевна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биологии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призёра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4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569" y="300210"/>
            <a:ext cx="3060051" cy="424809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49042" y="4550537"/>
            <a:ext cx="35570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Кислая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Александровна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едагог-психолог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победитель 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 сессии МАН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«Искатель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28" y="254757"/>
            <a:ext cx="2851687" cy="42935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310896" y="4732974"/>
            <a:ext cx="40965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Евтошук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 Валерьевна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географии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победитель и 1 призёр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334" y="300210"/>
            <a:ext cx="2856025" cy="43000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388352" y="4732974"/>
            <a:ext cx="4151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Чан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Викторовна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химии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призёра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06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72755" y="4782311"/>
            <a:ext cx="47567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Борзыкина Елена Борисовна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русского языка и литературы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призёра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561" y="429384"/>
            <a:ext cx="2818840" cy="424409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85" y="4782311"/>
            <a:ext cx="56506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Валентина Петровна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русского языка и литературы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победитель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083" y="429384"/>
            <a:ext cx="2872649" cy="43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5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389" y="390656"/>
            <a:ext cx="2905630" cy="43596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140" y="390656"/>
            <a:ext cx="2935224" cy="44040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3491" y="4877006"/>
            <a:ext cx="47567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Громенко Татьяна Петровна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информатики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призёра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8789" y="4877006"/>
            <a:ext cx="39599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Хорошева Елена Ярославовна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математики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призёра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19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07" y="382523"/>
            <a:ext cx="3036953" cy="457249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20483" y="4972487"/>
            <a:ext cx="55700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Болдырева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Лина Михайловна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физической культуры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призёра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330" y="382523"/>
            <a:ext cx="2946774" cy="44226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8715" y="4957424"/>
            <a:ext cx="52957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Мусатюк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Юлия Викторовна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физической культуры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призёра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47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46" y="274321"/>
            <a:ext cx="2911454" cy="438353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5329" y="4697998"/>
            <a:ext cx="53035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Лисовая Любовь Николаевна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биологии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призёр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370" y="274321"/>
            <a:ext cx="2911454" cy="438353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87184" y="4686836"/>
            <a:ext cx="54718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Пименовская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Яна Валерьевна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географии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призёр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15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92" y="502214"/>
            <a:ext cx="2796540" cy="41936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50909" y="4924654"/>
            <a:ext cx="54718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Песенко Оксана Николаевна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английского языка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призёр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20916" y="4884116"/>
            <a:ext cx="54718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Журавлёва Екатерина Александровна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английского языка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призёр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92" y="416780"/>
            <a:ext cx="2843690" cy="427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826" y="457200"/>
            <a:ext cx="2646278" cy="39842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438911" y="4611231"/>
            <a:ext cx="62622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Шалацкая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 Викторовна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20725" y="5005541"/>
            <a:ext cx="56506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Попова Ирина Сергеевна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астрономии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призёр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800" y="457200"/>
            <a:ext cx="2844045" cy="428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4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64008" y="209497"/>
            <a:ext cx="1126540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45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altLang="ru-RU" sz="45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гордимся </a:t>
            </a:r>
            <a:r>
              <a:rPr lang="ru-RU" alt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учителями!</a:t>
            </a:r>
          </a:p>
          <a:p>
            <a:pPr algn="ctr">
              <a:spcBef>
                <a:spcPct val="0"/>
              </a:spcBef>
            </a:pPr>
            <a:r>
              <a:rPr lang="ru-RU" alt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высокий профессионализм!</a:t>
            </a:r>
          </a:p>
          <a:p>
            <a:pPr algn="ctr">
              <a:spcBef>
                <a:spcPct val="0"/>
              </a:spcBef>
            </a:pPr>
            <a:r>
              <a:rPr lang="ru-RU" alt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Успехов </a:t>
            </a:r>
            <a:r>
              <a:rPr lang="ru-RU" alt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и </a:t>
            </a:r>
            <a:r>
              <a:rPr lang="ru-RU" alt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побед!</a:t>
            </a:r>
          </a:p>
          <a:p>
            <a:endParaRPr lang="ru-RU" sz="45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068" y="3193810"/>
            <a:ext cx="6691884" cy="333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0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41" y="130578"/>
            <a:ext cx="2454683" cy="226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0919" y="2544412"/>
            <a:ext cx="104248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Методическое объединение учителей технологии,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музыки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, ИЗО:</a:t>
            </a:r>
          </a:p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  9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победителей и 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призёров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099029" y="4760403"/>
            <a:ext cx="740158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00000"/>
              <a:defRPr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Гаевская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Галина Кузьминична</a:t>
            </a:r>
          </a:p>
          <a:p>
            <a:pPr>
              <a:buSzPct val="200000"/>
              <a:defRPr/>
            </a:pP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Минаев Риза </a:t>
            </a:r>
            <a:r>
              <a:rPr lang="ru-RU" sz="4000" b="1" i="1" dirty="0" err="1">
                <a:latin typeface="Times New Roman" pitchFamily="18" charset="0"/>
                <a:cs typeface="Times New Roman" pitchFamily="18" charset="0"/>
              </a:rPr>
              <a:t>Мустафаевич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15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10" y="414196"/>
            <a:ext cx="2522246" cy="252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48925" y="20038"/>
            <a:ext cx="98738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Методическое объединение учителей биологии, химии, географии:</a:t>
            </a:r>
          </a:p>
          <a:p>
            <a:pPr algn="ctr"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 победитель и 9 призёров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победитель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1 призёр конкурса-защиты МАН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983444" y="3190137"/>
            <a:ext cx="9400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Маслова Наталья Анатольевна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Лисовая Любовь Николаевна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Евтошук Кристина Валерьевна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Пименовская Яна Валерьевна</a:t>
            </a:r>
          </a:p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Чан Светлана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Викторовна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Кислая Татьяна Александровна 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6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90" y="142238"/>
            <a:ext cx="2476834" cy="257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2856" y="2680710"/>
            <a:ext cx="10341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Методическое объединение учителей истории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обществознания:</a:t>
            </a:r>
          </a:p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 победитель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8 призёров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18143" y="4619702"/>
            <a:ext cx="86490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00000"/>
              <a:defRPr/>
            </a:pPr>
            <a:r>
              <a:rPr lang="ru-RU" sz="4000" b="1" i="1" dirty="0" err="1">
                <a:latin typeface="Times New Roman" pitchFamily="18" charset="0"/>
                <a:cs typeface="Times New Roman" pitchFamily="18" charset="0"/>
              </a:rPr>
              <a:t>Долецкий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Эдуард Владимирович</a:t>
            </a:r>
          </a:p>
          <a:p>
            <a:pPr>
              <a:buSzPct val="200000"/>
              <a:defRPr/>
            </a:pP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Киселёв Александр Петрович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398694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39" y="72752"/>
            <a:ext cx="2250506" cy="210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41257" y="1785550"/>
            <a:ext cx="87846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Методическое объединение учителей русского языка и литературы:</a:t>
            </a:r>
          </a:p>
          <a:p>
            <a:pPr algn="ctr"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 победитель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 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призёра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53112" y="4001541"/>
            <a:ext cx="10006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Борзыкина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Борисовна 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Валентина Петровна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Шалацкая Кристина Викторовна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10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37" y="316611"/>
            <a:ext cx="2670239" cy="254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2676" y="3723560"/>
            <a:ext cx="87981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Мусатюк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Викторовна 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Болдырева Лина Михайловна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Зубков Николай Алексеевич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2676" y="956691"/>
            <a:ext cx="835475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Методическое объединение учителей физической культуры и ОБЖ:</a:t>
            </a:r>
          </a:p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призёров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91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437" y="281967"/>
            <a:ext cx="5639307" cy="161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70409" y="1828951"/>
            <a:ext cx="84971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Методическое объединение учителей математики, физики,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информатики, астрономии: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призёров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2225" y="4383496"/>
            <a:ext cx="82753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00000"/>
              <a:defRPr/>
            </a:pPr>
            <a:r>
              <a:rPr lang="ru-RU" sz="4000" b="1" i="1" dirty="0" err="1">
                <a:latin typeface="Times New Roman" pitchFamily="18" charset="0"/>
                <a:cs typeface="Times New Roman" pitchFamily="18" charset="0"/>
              </a:rPr>
              <a:t>Хорошева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Елена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Ярославовна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SzPct val="200000"/>
              <a:defRPr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Громенко Татьяна Петровна</a:t>
            </a:r>
          </a:p>
          <a:p>
            <a:pPr>
              <a:buSzPct val="200000"/>
              <a:defRPr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Попова Ирина Сергеевна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744" y="281967"/>
            <a:ext cx="2258568" cy="158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3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1734</TotalTime>
  <Words>867</Words>
  <Application>Microsoft Office PowerPoint</Application>
  <PresentationFormat>Широкоэкранный</PresentationFormat>
  <Paragraphs>246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Чебышев</dc:creator>
  <cp:lastModifiedBy>user01</cp:lastModifiedBy>
  <cp:revision>257</cp:revision>
  <dcterms:created xsi:type="dcterms:W3CDTF">2018-12-17T17:09:40Z</dcterms:created>
  <dcterms:modified xsi:type="dcterms:W3CDTF">2020-02-05T11:44:13Z</dcterms:modified>
</cp:coreProperties>
</file>