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9" r:id="rId4"/>
    <p:sldId id="264" r:id="rId5"/>
    <p:sldId id="269" r:id="rId6"/>
    <p:sldId id="263" r:id="rId7"/>
    <p:sldId id="262" r:id="rId8"/>
    <p:sldId id="260" r:id="rId9"/>
    <p:sldId id="266" r:id="rId10"/>
    <p:sldId id="261" r:id="rId11"/>
    <p:sldId id="270" r:id="rId12"/>
    <p:sldId id="281" r:id="rId13"/>
    <p:sldId id="295" r:id="rId14"/>
    <p:sldId id="272" r:id="rId15"/>
    <p:sldId id="294" r:id="rId16"/>
    <p:sldId id="305" r:id="rId17"/>
    <p:sldId id="298" r:id="rId18"/>
    <p:sldId id="296" r:id="rId19"/>
    <p:sldId id="273" r:id="rId20"/>
    <p:sldId id="299" r:id="rId21"/>
    <p:sldId id="300" r:id="rId22"/>
    <p:sldId id="276" r:id="rId23"/>
    <p:sldId id="278" r:id="rId24"/>
    <p:sldId id="277" r:id="rId25"/>
    <p:sldId id="279" r:id="rId26"/>
    <p:sldId id="301" r:id="rId27"/>
    <p:sldId id="297" r:id="rId28"/>
    <p:sldId id="293" r:id="rId29"/>
    <p:sldId id="282" r:id="rId30"/>
    <p:sldId id="284" r:id="rId31"/>
    <p:sldId id="302" r:id="rId32"/>
    <p:sldId id="304" r:id="rId33"/>
    <p:sldId id="283" r:id="rId34"/>
    <p:sldId id="286" r:id="rId35"/>
    <p:sldId id="289" r:id="rId36"/>
    <p:sldId id="288" r:id="rId37"/>
    <p:sldId id="290" r:id="rId38"/>
    <p:sldId id="303" r:id="rId39"/>
    <p:sldId id="28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7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425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0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75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7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9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1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2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6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5E7F-7695-4101-9C67-521B221B096C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C57E97-86FC-4808-83E3-452CE655B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6" b="100000" l="1054" r="100000">
                        <a14:foregroundMark x1="35542" y1="52778" x2="35542" y2="52778"/>
                        <a14:foregroundMark x1="19880" y1="17982" x2="19880" y2="17982"/>
                        <a14:foregroundMark x1="23193" y1="20468" x2="23193" y2="20468"/>
                        <a14:foregroundMark x1="23193" y1="28070" x2="23193" y2="28070"/>
                        <a14:foregroundMark x1="42620" y1="81579" x2="42620" y2="81579"/>
                        <a14:foregroundMark x1="56024" y1="80994" x2="56024" y2="80994"/>
                        <a14:foregroundMark x1="81325" y1="80263" x2="81325" y2="80263"/>
                        <a14:foregroundMark x1="91265" y1="41374" x2="91265" y2="41374"/>
                        <a14:foregroundMark x1="6627" y1="41374" x2="6627" y2="41374"/>
                        <a14:foregroundMark x1="10241" y1="39035" x2="10241" y2="39035"/>
                        <a14:foregroundMark x1="15813" y1="48392" x2="15813" y2="48392"/>
                        <a14:foregroundMark x1="84488" y1="53655" x2="84488" y2="53655"/>
                        <a14:foregroundMark x1="72741" y1="49415" x2="72741" y2="49415"/>
                        <a14:foregroundMark x1="74398" y1="58626" x2="74398" y2="58626"/>
                        <a14:foregroundMark x1="38404" y1="69737" x2="38404" y2="69737"/>
                        <a14:foregroundMark x1="31928" y1="68860" x2="31928" y2="68860"/>
                        <a14:foregroundMark x1="48343" y1="15936" x2="48343" y2="15936"/>
                        <a14:foregroundMark x1="51657" y1="10965" x2="51657" y2="10965"/>
                        <a14:foregroundMark x1="52410" y1="14474" x2="52410" y2="14474"/>
                        <a14:foregroundMark x1="50904" y1="16813" x2="50904" y2="16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1" y="1326956"/>
            <a:ext cx="4218142" cy="4345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2413" y="1929894"/>
            <a:ext cx="631134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Всероссийская</a:t>
            </a:r>
          </a:p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</a:t>
            </a: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лимпиада </a:t>
            </a:r>
          </a:p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</a:t>
            </a: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кольников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7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4" y="116427"/>
            <a:ext cx="2702490" cy="249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788" y="1839241"/>
            <a:ext cx="9032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Методическое объединение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учителей английского языка: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призёра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3391" y="4067179"/>
            <a:ext cx="9258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Песенко Оксана Николаевна</a:t>
            </a:r>
          </a:p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Журавлёва Екатерина Александровна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83" y="3240950"/>
            <a:ext cx="4292946" cy="334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760" y="1415328"/>
            <a:ext cx="11081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победителей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призёров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нескольких предметных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981" y="3945108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155" y="1748487"/>
            <a:ext cx="6973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по: 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обществознанию, 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технологии.</a:t>
            </a: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по: </a:t>
            </a:r>
          </a:p>
          <a:p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русскому языку,</a:t>
            </a:r>
          </a:p>
          <a:p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праву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экологии,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lvl="0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химии.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" y="376887"/>
            <a:ext cx="2751184" cy="4142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254" y="4670798"/>
            <a:ext cx="3243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Нагорный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09" y="-99272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384048"/>
            <a:ext cx="2916936" cy="4391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45" y="-118872"/>
            <a:ext cx="3382226" cy="2121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112520" y="49620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Гордиенко Илья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11-В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9208" y="1491800"/>
            <a:ext cx="6800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этапа всероссийской олимпиады школьников по: 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усскому языку, 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520" y="3533359"/>
            <a:ext cx="6589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по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астрономии,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еографии. 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65118" y="2922269"/>
            <a:ext cx="6711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по: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биологии,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77" y="156760"/>
            <a:ext cx="3382226" cy="21211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358613"/>
            <a:ext cx="3008376" cy="45294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166" y="5091422"/>
            <a:ext cx="36946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Заугольникова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11-А класс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8096" y="5320022"/>
            <a:ext cx="3163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Крюков Андрей 11-В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9664" y="2047779"/>
            <a:ext cx="6656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этапа всероссийской олимпиады школьников по: </a:t>
            </a:r>
            <a:endParaRPr lang="ru-RU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ИКТ,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стории,</a:t>
            </a:r>
          </a:p>
          <a:p>
            <a:pPr marL="285750" indent="-28575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</a:p>
          <a:p>
            <a:pPr marL="285750" indent="-285750">
              <a:buFontTx/>
              <a:buChar char="-"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82" y="-190712"/>
            <a:ext cx="3382226" cy="2121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" y="411480"/>
            <a:ext cx="3152019" cy="47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505968"/>
            <a:ext cx="3095335" cy="4660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0016" y="5411683"/>
            <a:ext cx="427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Нина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11-В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93920" y="321152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биологии.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26" y="357928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0" y="434528"/>
            <a:ext cx="3057758" cy="46038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030224" y="53269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Чуниховская Юлия</a:t>
            </a:r>
          </a:p>
          <a:p>
            <a:pPr lvl="0" algn="ctr"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11-А класс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4968" y="2791575"/>
            <a:ext cx="6818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по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языку, 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нглийскому языку.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5" y="275632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81" y="-265862"/>
            <a:ext cx="3382226" cy="21211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389" y="5219438"/>
            <a:ext cx="36994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Маргарита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3863" y="163337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этапа всероссийской олимпиады школьников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</a:p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по: 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биологии,</a:t>
            </a:r>
          </a:p>
          <a:p>
            <a:pPr marL="457200" lvl="0" indent="-457200">
              <a:buFontTx/>
              <a:buChar char="-"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изической культуре.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0" y="329184"/>
            <a:ext cx="315809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80115" y="2221042"/>
            <a:ext cx="603431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58" y="-117560"/>
            <a:ext cx="3382226" cy="2121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6302" y="5453205"/>
            <a:ext cx="31932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Владислав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класс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4" y="393191"/>
            <a:ext cx="3247124" cy="48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14" y="3465576"/>
            <a:ext cx="3707027" cy="3291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632" y="493776"/>
            <a:ext cx="93836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 итогам муниципального этапа всероссийской олимпиады школьников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учебном году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школе </a:t>
            </a:r>
          </a:p>
          <a:p>
            <a:pPr algn="ctr">
              <a:defRPr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40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призёров </a:t>
            </a:r>
          </a:p>
          <a:p>
            <a:pPr algn="ctr">
              <a:buSzPct val="200000"/>
              <a:defRPr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 предметных олимпиадах из 18, </a:t>
            </a:r>
          </a:p>
          <a:p>
            <a:pPr algn="ctr">
              <a:buSzPct val="200000"/>
              <a:defRPr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 раз </a:t>
            </a:r>
          </a:p>
          <a:p>
            <a:pPr algn="ctr">
              <a:buSzPct val="200000"/>
              <a:defRPr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</a:p>
          <a:p>
            <a:pPr algn="ctr">
              <a:buSzPct val="200000"/>
              <a:defRPr/>
            </a:pP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</a:p>
          <a:p>
            <a:pPr algn="ctr">
              <a:defRPr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1" y="357946"/>
            <a:ext cx="3193648" cy="48084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01" y="190235"/>
            <a:ext cx="3382226" cy="21211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08704" y="2583948"/>
            <a:ext cx="656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этапа всероссийской олимпиады школьников по: </a:t>
            </a:r>
          </a:p>
          <a:p>
            <a:pPr marL="285750" lvl="0" indent="-28575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0" indent="-285750">
              <a:buFontTx/>
              <a:buChar char="-"/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0115" y="5310878"/>
            <a:ext cx="3163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 Кирилл 10-А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10161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53" y="263387"/>
            <a:ext cx="3382226" cy="21211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9427" y="2967996"/>
            <a:ext cx="6562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этапа всероссийской олимпиады школьников по: </a:t>
            </a:r>
          </a:p>
          <a:p>
            <a:pPr marL="285750" lvl="0" indent="-28575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математике,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географии.</a:t>
            </a:r>
            <a:endParaRPr 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5448" y="5367304"/>
            <a:ext cx="4740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Котляр Анастасия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8-А </a:t>
            </a: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455411"/>
            <a:ext cx="3130910" cy="47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775" y="479522"/>
            <a:ext cx="10502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муниципального этапа    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школьников 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4894" y="2430229"/>
            <a:ext cx="7034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Матясова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Мария,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Дарья, 8-В класс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Потехин Дмитрий,  11-В класс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Рябов Иван, 10-Б класс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Сагин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Александр, 8-Б класс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Майоров Степан, 7-Г класс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33" y="296094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4923105"/>
            <a:ext cx="3382226" cy="21211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184" y="82295"/>
            <a:ext cx="10570464" cy="965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всероссийской олимпиады школьников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Булгаков Сергей 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11-А) по информатике и ИКТ </a:t>
            </a:r>
          </a:p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Кислый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(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11-А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 </a:t>
            </a:r>
          </a:p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Кибальников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(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11-А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</a:p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Нерушак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(11-В)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обществознанию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Павлюченко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(11-В) по обществознанию</a:t>
            </a:r>
          </a:p>
          <a:p>
            <a:pPr lvl="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Лукьянец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Анастасия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(11-В)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физической культуре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" y="146304"/>
            <a:ext cx="10277856" cy="7057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школьников:</a:t>
            </a: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Мамутова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	Тамила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10-А) по обществознанию</a:t>
            </a:r>
          </a:p>
          <a:p>
            <a:pPr algn="just">
              <a:lnSpc>
                <a:spcPct val="107000"/>
              </a:lnSpc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Марценишена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Полина (10-А) по физической культуре</a:t>
            </a:r>
          </a:p>
          <a:p>
            <a:pPr lvl="0">
              <a:lnSpc>
                <a:spcPct val="107000"/>
              </a:lnSpc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Малыш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 (10-А) по технологии</a:t>
            </a:r>
            <a:endParaRPr lang="ru-RU" sz="36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Петренко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Руслана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(10-Б)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обществознанию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58" y="4883121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084" y="539924"/>
            <a:ext cx="10040293" cy="1368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муниципального этапа всероссийской олимпиады школьников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Осьминина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Патрисия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8-А)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английскому языку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Алавердян Гор (8-В) по физической культуре</a:t>
            </a:r>
            <a:endParaRPr lang="ru-RU" sz="3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Ануфриева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Анастасия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8-Б) по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основам безопасности жизнедеятельности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Филиппов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Никита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8-Б) по технологии</a:t>
            </a:r>
          </a:p>
          <a:p>
            <a:pPr lvl="0" algn="just">
              <a:lnSpc>
                <a:spcPct val="107000"/>
              </a:lnSpc>
            </a:pP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26" y="4855689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72" y="732181"/>
            <a:ext cx="10287000" cy="408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Призёры муниципального этапа всероссийской олимпиады школьников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endParaRPr lang="ru-RU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Мошегова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Юлия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7-А) по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Стрюкова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Кристина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(7-А) по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экологии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6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Орищенко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Анна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7-Г)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технологии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Кравченко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	Анна (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6-К) </a:t>
            </a: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 литературе 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58" y="4636233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168" y="60483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этапа Республиканского конкурса-защиты научно-исследовательских работ учащихся-членов МАН «Искатель», секция «психология» 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Байдикова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Арина, 10-Б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7016" y="350957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этапа Республиканского конкурса-защиты научно-исследовательских работ учащихся-членов МАН «Искатель», секция «психология» 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Владислава,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10-Б класс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46" y="804897"/>
            <a:ext cx="3382226" cy="21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1" y="2541241"/>
            <a:ext cx="5604873" cy="42036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64" y="3323246"/>
            <a:ext cx="4292946" cy="3348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3504" y="145495"/>
            <a:ext cx="8741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гордится своими учениками!</a:t>
            </a:r>
          </a:p>
          <a:p>
            <a:pPr algn="ctr">
              <a:spcBef>
                <a:spcPct val="0"/>
              </a:spcBef>
            </a:pP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Дальнейших Вам успехов и достижений!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54" y="364235"/>
            <a:ext cx="2658074" cy="3986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4983480" y="4443984"/>
            <a:ext cx="5376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Гаевская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Кузьминична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технологии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победителя и 1 призёр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13" y="364236"/>
            <a:ext cx="2604734" cy="3906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6760" y="4443984"/>
            <a:ext cx="4511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Минаев Риза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Мустафаевич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технологии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победителей и 5 призёров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671" y="3774678"/>
            <a:ext cx="3765408" cy="2937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880" y="601870"/>
            <a:ext cx="113506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педагогов, подготовивших победителей и призёров муниципального этапа предметных олимпиад! </a:t>
            </a:r>
            <a:endParaRPr lang="ru-RU" alt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2" y="3871587"/>
            <a:ext cx="43891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313827"/>
            <a:ext cx="2926080" cy="44063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37744" y="4720130"/>
            <a:ext cx="6309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Долецкий Эдуард Владимирович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обществознания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4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24" y="355394"/>
            <a:ext cx="2909003" cy="43647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90720" y="4731100"/>
            <a:ext cx="6309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Киселёв Александр Петрович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обществознания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76" y="449532"/>
            <a:ext cx="2794736" cy="4207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7024" y="4953250"/>
            <a:ext cx="4727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 Николай Алексеевич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ОБЖ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24" y="449532"/>
            <a:ext cx="2813918" cy="42366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2064" y="4922645"/>
            <a:ext cx="5303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Маслова Наталья Анатольевна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биологии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69" y="300210"/>
            <a:ext cx="3060051" cy="4248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9042" y="4550537"/>
            <a:ext cx="35570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Кислая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Александровна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едагог-психолог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сессии МАН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«Искатель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8" y="254757"/>
            <a:ext cx="2851687" cy="4293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310896" y="4732974"/>
            <a:ext cx="4096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Евтошук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Валерьевна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географии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 и 1 призёр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334" y="300210"/>
            <a:ext cx="2856025" cy="43000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88352" y="4732974"/>
            <a:ext cx="4151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Чан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Викторовна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химии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призёра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72755" y="4782311"/>
            <a:ext cx="4756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Борзыкина Елена Борисовна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61" y="429384"/>
            <a:ext cx="2818840" cy="42440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085" y="4782311"/>
            <a:ext cx="56506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Валентина Петровна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83" y="429384"/>
            <a:ext cx="2872649" cy="43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89" y="390656"/>
            <a:ext cx="2905630" cy="4359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40" y="390656"/>
            <a:ext cx="2935224" cy="44040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3491" y="4877006"/>
            <a:ext cx="47567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Громенко Татьяна Петровна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информатики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789" y="4877006"/>
            <a:ext cx="39599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 Елена Ярославовна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7" y="382523"/>
            <a:ext cx="3036953" cy="45724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20483" y="4972487"/>
            <a:ext cx="5570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Болдырева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Лина Михайловна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физической культуры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30" y="382523"/>
            <a:ext cx="2946774" cy="44226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8715" y="4957424"/>
            <a:ext cx="52957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Мусатюк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Викторовна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физической культуры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призёра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46" y="274321"/>
            <a:ext cx="2911454" cy="43835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329" y="4697998"/>
            <a:ext cx="5303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Лисовая Любовь Николаевна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биологии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призёр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70" y="274321"/>
            <a:ext cx="2911454" cy="43835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87184" y="4686836"/>
            <a:ext cx="5471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Пименовская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Яна Валерьевна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географии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призёр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2" y="502214"/>
            <a:ext cx="2796540" cy="41936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50909" y="4924654"/>
            <a:ext cx="54718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Песенко Оксана Николаевна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языка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призёр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0916" y="4884116"/>
            <a:ext cx="5471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Журавлёва Екатерина Александровна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английского языка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призёр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416780"/>
            <a:ext cx="2843690" cy="42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26" y="457200"/>
            <a:ext cx="2646278" cy="39842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38911" y="4611231"/>
            <a:ext cx="62622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Шалацкая 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 Викторовна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20725" y="5005541"/>
            <a:ext cx="5650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Ирина Сергеевна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астрономии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00" y="457200"/>
            <a:ext cx="2844045" cy="42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4008" y="209497"/>
            <a:ext cx="112654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5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altLang="ru-RU" sz="45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 </a:t>
            </a:r>
            <a:r>
              <a:rPr lang="ru-RU" alt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учителями!</a:t>
            </a:r>
          </a:p>
          <a:p>
            <a:pPr algn="ctr">
              <a:spcBef>
                <a:spcPct val="0"/>
              </a:spcBef>
            </a:pPr>
            <a:r>
              <a:rPr lang="ru-RU" alt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высокий профессионализм!</a:t>
            </a:r>
          </a:p>
          <a:p>
            <a:pPr algn="ctr">
              <a:spcBef>
                <a:spcPct val="0"/>
              </a:spcBef>
            </a:pPr>
            <a:r>
              <a:rPr lang="ru-RU" alt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</a:t>
            </a:r>
            <a:r>
              <a:rPr lang="ru-RU" alt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и </a:t>
            </a:r>
            <a:r>
              <a:rPr lang="ru-RU" altLang="ru-RU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побед!</a:t>
            </a:r>
          </a:p>
          <a:p>
            <a:endParaRPr lang="ru-RU" sz="4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8" y="3193810"/>
            <a:ext cx="6691884" cy="33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1" y="130578"/>
            <a:ext cx="2454683" cy="226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919" y="2544412"/>
            <a:ext cx="104248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Методическое объединение учителей технологии,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музыки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ИЗО:</a:t>
            </a: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9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победителей и 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призёров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99029" y="4760403"/>
            <a:ext cx="740158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Гаевская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Галина Кузьминична</a:t>
            </a:r>
          </a:p>
          <a:p>
            <a:pPr>
              <a:buSzPct val="200000"/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Минаев Риза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Мустафаевич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0" y="414196"/>
            <a:ext cx="2522246" cy="252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8925" y="20038"/>
            <a:ext cx="9873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Методическое объединение учителей биологии, химии, географии:</a:t>
            </a: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победитель и 9 призёров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победитель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1 призёр конкурса-защиты МАН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983444" y="3190137"/>
            <a:ext cx="9400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Маслова Наталья Анатольевна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Лисовая Любовь Николаевна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Евтошук Кристина Валерьевна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Пименовская Яна Валерьевна</a:t>
            </a: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Чан Светлана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Кислая Татьяна Александровна 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" y="142238"/>
            <a:ext cx="2476834" cy="25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856" y="2680710"/>
            <a:ext cx="10341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Методическое объединение учителей истории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обществознания:</a:t>
            </a: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 победитель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8 призёров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8143" y="4619702"/>
            <a:ext cx="8649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  <a:defRPr/>
            </a:pP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Долецкий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Эдуард Владимирович</a:t>
            </a:r>
          </a:p>
          <a:p>
            <a:pPr>
              <a:buSzPct val="200000"/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Киселёв Александр Петрович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9869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39" y="72752"/>
            <a:ext cx="2250506" cy="21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1257" y="1785550"/>
            <a:ext cx="87846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Методическое объединение учителей русского языка и литературы:</a:t>
            </a:r>
          </a:p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 победитель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призёра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53112" y="4001541"/>
            <a:ext cx="10006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Борзыкина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Борисовна 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Валентина Петровна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Шалацкая Кристина Викторовна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7" y="316611"/>
            <a:ext cx="2670239" cy="25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2676" y="3723560"/>
            <a:ext cx="8798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Мусатюк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Викторовна 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Болдырева Лина Михайловна</a:t>
            </a: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 Николай Алексеевич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2676" y="956691"/>
            <a:ext cx="83547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Методическое объединение учителей физической культуры и ОБЖ: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призёров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37" y="281967"/>
            <a:ext cx="5639307" cy="161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0409" y="1828951"/>
            <a:ext cx="8497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Методическое объединение учителей математики, физики,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информатики, астрономии: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призёров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2225" y="4383496"/>
            <a:ext cx="82753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00000"/>
              <a:defRPr/>
            </a:pP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Хорошева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Ярославовна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200000"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Громенко Татьяна Петровна</a:t>
            </a:r>
          </a:p>
          <a:p>
            <a:pPr>
              <a:buSzPct val="200000"/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Попова Ирина Сергеевна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44" y="281967"/>
            <a:ext cx="2258568" cy="158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1734</TotalTime>
  <Words>867</Words>
  <Application>Microsoft Office PowerPoint</Application>
  <PresentationFormat>Широкоэкранный</PresentationFormat>
  <Paragraphs>246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Чебышев</dc:creator>
  <cp:lastModifiedBy>user01</cp:lastModifiedBy>
  <cp:revision>257</cp:revision>
  <dcterms:created xsi:type="dcterms:W3CDTF">2018-12-17T17:09:40Z</dcterms:created>
  <dcterms:modified xsi:type="dcterms:W3CDTF">2020-02-05T11:44:13Z</dcterms:modified>
</cp:coreProperties>
</file>