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65" r:id="rId4"/>
    <p:sldId id="266" r:id="rId5"/>
    <p:sldId id="259" r:id="rId6"/>
    <p:sldId id="260" r:id="rId7"/>
    <p:sldId id="261" r:id="rId8"/>
    <p:sldId id="267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06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99208" y="1752600"/>
            <a:ext cx="51435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99207" y="3733800"/>
            <a:ext cx="51435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776A-ECF5-4E9A-A784-B1A599F0156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B142-9E15-41BA-8274-981840EA5C1C}" type="slidenum">
              <a:rPr lang="ru-RU" smtClean="0"/>
              <a:t>‹#›</a:t>
            </a:fld>
            <a:endParaRPr lang="ru-RU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-425972" y="1653786"/>
            <a:ext cx="5053664" cy="3308889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97" name="Рисунок 33"/>
          <p:cNvSpPr>
            <a:spLocks noGrp="1"/>
          </p:cNvSpPr>
          <p:nvPr>
            <p:ph type="pic" sz="quarter" idx="17"/>
          </p:nvPr>
        </p:nvSpPr>
        <p:spPr>
          <a:xfrm>
            <a:off x="630596" y="1020193"/>
            <a:ext cx="291465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3991867" y="319177"/>
            <a:ext cx="2542205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11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4160085" y="529603"/>
            <a:ext cx="2245025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3991867" y="3436140"/>
            <a:ext cx="2542205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25" name="Рисунок 33"/>
          <p:cNvSpPr>
            <a:spLocks noGrp="1" noChangeAspect="1"/>
          </p:cNvSpPr>
          <p:nvPr>
            <p:ph type="pic" sz="quarter" idx="19"/>
          </p:nvPr>
        </p:nvSpPr>
        <p:spPr>
          <a:xfrm>
            <a:off x="4160085" y="3646566"/>
            <a:ext cx="2245025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6799661" y="2048894"/>
            <a:ext cx="1714500" cy="2514599"/>
          </a:xfrm>
        </p:spPr>
        <p:txBody>
          <a:bodyPr anchor="ctr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3799" y="1330347"/>
            <a:ext cx="288036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460" y="914400"/>
            <a:ext cx="462915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33799" y="3555523"/>
            <a:ext cx="288036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56708" y="6019801"/>
            <a:ext cx="1047195" cy="228600"/>
          </a:xfrm>
        </p:spPr>
        <p:txBody>
          <a:bodyPr/>
          <a:lstStyle/>
          <a:p>
            <a:fld id="{E2E3776A-ECF5-4E9A-A784-B1A599F0156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98910" y="6019801"/>
            <a:ext cx="571500" cy="228600"/>
          </a:xfrm>
        </p:spPr>
        <p:txBody>
          <a:bodyPr/>
          <a:lstStyle>
            <a:lvl1pPr algn="l">
              <a:defRPr/>
            </a:lvl1pPr>
          </a:lstStyle>
          <a:p>
            <a:fld id="{1A06B142-9E15-41BA-8274-981840EA5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446659" y="781399"/>
            <a:ext cx="4825049" cy="5053665"/>
            <a:chOff x="5162444" y="781398"/>
            <a:chExt cx="6433398" cy="5053665"/>
          </a:xfrm>
        </p:grpSpPr>
        <p:sp>
          <p:nvSpPr>
            <p:cNvPr id="9" name="Полилиния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9668" y="1330347"/>
            <a:ext cx="288036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7460" y="1031195"/>
            <a:ext cx="44577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19668" y="3555522"/>
            <a:ext cx="288036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776A-ECF5-4E9A-A784-B1A599F0156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B142-9E15-41BA-8274-981840EA5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776A-ECF5-4E9A-A784-B1A599F0156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B142-9E15-41BA-8274-981840EA5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18202" y="304800"/>
            <a:ext cx="1297148" cy="56769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04800"/>
            <a:ext cx="6475253" cy="56769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776A-ECF5-4E9A-A784-B1A599F0156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B142-9E15-41BA-8274-981840EA5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776A-ECF5-4E9A-A784-B1A599F0156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B142-9E15-41BA-8274-981840EA5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9210" y="1828800"/>
            <a:ext cx="51435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99207" y="3733800"/>
            <a:ext cx="51435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98909" y="1825625"/>
            <a:ext cx="3715941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713561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776A-ECF5-4E9A-A784-B1A599F0156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B142-9E15-41BA-8274-981840EA5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2386" y="1681163"/>
            <a:ext cx="3717036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02386" y="2505076"/>
            <a:ext cx="3717036" cy="3476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717036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6"/>
            <a:ext cx="3717036" cy="3476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776A-ECF5-4E9A-A784-B1A599F0156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B142-9E15-41BA-8274-981840EA5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776A-ECF5-4E9A-A784-B1A599F0156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B142-9E15-41BA-8274-981840EA5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776A-ECF5-4E9A-A784-B1A599F0156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B142-9E15-41BA-8274-981840EA5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е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776A-ECF5-4E9A-A784-B1A599F0156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B142-9E15-41BA-8274-981840EA5C1C}" type="slidenum">
              <a:rPr lang="ru-RU" smtClean="0"/>
              <a:t>‹#›</a:t>
            </a:fld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430824" y="724620"/>
            <a:ext cx="3989234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713841" y="724620"/>
            <a:ext cx="3989234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36" name="Рисунок 33"/>
          <p:cNvSpPr>
            <a:spLocks noGrp="1" noChangeAspect="1"/>
          </p:cNvSpPr>
          <p:nvPr>
            <p:ph type="pic" sz="quarter" idx="17"/>
          </p:nvPr>
        </p:nvSpPr>
        <p:spPr>
          <a:xfrm>
            <a:off x="625215" y="1020195"/>
            <a:ext cx="360045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7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4908232" y="1020195"/>
            <a:ext cx="360045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789317" y="4648200"/>
            <a:ext cx="3276735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5057181" y="4648200"/>
            <a:ext cx="3276735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776A-ECF5-4E9A-A784-B1A599F0156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B142-9E15-41BA-8274-981840EA5C1C}" type="slidenum">
              <a:rPr lang="ru-RU" smtClean="0"/>
              <a:t>‹#›</a:t>
            </a:fld>
            <a:endParaRPr lang="ru-RU"/>
          </a:p>
        </p:txBody>
      </p:sp>
      <p:grpSp>
        <p:nvGrpSpPr>
          <p:cNvPr id="35" name="Группа 34"/>
          <p:cNvGrpSpPr>
            <a:grpSpLocks noChangeAspect="1"/>
          </p:cNvGrpSpPr>
          <p:nvPr/>
        </p:nvGrpSpPr>
        <p:grpSpPr>
          <a:xfrm rot="5400000">
            <a:off x="2508625" y="1070637"/>
            <a:ext cx="4116828" cy="253746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-317047" y="1550435"/>
            <a:ext cx="4114800" cy="2536211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65" name="Группа 64"/>
          <p:cNvGrpSpPr>
            <a:grpSpLocks noChangeAspect="1"/>
          </p:cNvGrpSpPr>
          <p:nvPr/>
        </p:nvGrpSpPr>
        <p:grpSpPr>
          <a:xfrm rot="5400000">
            <a:off x="5338579" y="1550440"/>
            <a:ext cx="4114800" cy="253621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66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78" name="Рисунок 33"/>
          <p:cNvSpPr>
            <a:spLocks noGrp="1"/>
          </p:cNvSpPr>
          <p:nvPr>
            <p:ph type="pic" sz="quarter" idx="18"/>
          </p:nvPr>
        </p:nvSpPr>
        <p:spPr>
          <a:xfrm>
            <a:off x="3449914" y="533400"/>
            <a:ext cx="222885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79" name="Рисунок 33"/>
          <p:cNvSpPr>
            <a:spLocks noGrp="1"/>
          </p:cNvSpPr>
          <p:nvPr>
            <p:ph type="pic" sz="quarter" idx="19"/>
          </p:nvPr>
        </p:nvSpPr>
        <p:spPr>
          <a:xfrm>
            <a:off x="625928" y="1013590"/>
            <a:ext cx="222885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80" name="Рисунок 33"/>
          <p:cNvSpPr>
            <a:spLocks noGrp="1"/>
          </p:cNvSpPr>
          <p:nvPr>
            <p:ph type="pic" sz="quarter" idx="20"/>
          </p:nvPr>
        </p:nvSpPr>
        <p:spPr>
          <a:xfrm>
            <a:off x="6281554" y="1013591"/>
            <a:ext cx="222885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711653" y="5018002"/>
            <a:ext cx="20574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3530406" y="4582378"/>
            <a:ext cx="20574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6367279" y="5018002"/>
            <a:ext cx="20574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8909" y="304800"/>
            <a:ext cx="75438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8910" y="1752600"/>
            <a:ext cx="75438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56708" y="6019801"/>
            <a:ext cx="104719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E2E3776A-ECF5-4E9A-A784-B1A599F01561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484710" y="6019801"/>
            <a:ext cx="44577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98910" y="6019801"/>
            <a:ext cx="5715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A06B142-9E15-41BA-8274-981840EA5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7809" y="1412776"/>
            <a:ext cx="79563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 грамотности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уроках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начальной школе»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0" y="3179743"/>
            <a:ext cx="3888432" cy="3674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79512" y="375478"/>
            <a:ext cx="87129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B06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«СРЕДНЯЯ ШКОЛА №16 ИМЕНИ ГЕРОЯ СОВЕТСКОГО СОЮЗА СТЕПАНА ИВАНОВА ГОРОДА ЕВПАТОРИИ РЕСПУБЛИКИ КРЫМ»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08104" y="4221088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Подготовила:</a:t>
            </a:r>
          </a:p>
          <a:p>
            <a:r>
              <a:rPr lang="ru-RU" dirty="0"/>
              <a:t>у</a:t>
            </a:r>
            <a:r>
              <a:rPr lang="ru-RU" dirty="0" smtClean="0"/>
              <a:t>читель начальных классов </a:t>
            </a:r>
          </a:p>
          <a:p>
            <a:r>
              <a:rPr lang="ru-RU" dirty="0" smtClean="0"/>
              <a:t>          </a:t>
            </a:r>
            <a:r>
              <a:rPr lang="ru-RU" dirty="0" err="1" smtClean="0"/>
              <a:t>Кибало</a:t>
            </a:r>
            <a:r>
              <a:rPr lang="ru-RU" dirty="0" smtClean="0"/>
              <a:t> </a:t>
            </a:r>
          </a:p>
          <a:p>
            <a:r>
              <a:rPr lang="ru-RU" dirty="0" smtClean="0"/>
              <a:t>Надежда Георгиевна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56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6749" y="1052736"/>
            <a:ext cx="520733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"Нельзя человека научить на всю жизнь, его надо научить учиться всю </a:t>
            </a:r>
            <a:r>
              <a:rPr lang="ru-RU" sz="3200" dirty="0" smtClean="0"/>
              <a:t>жизнь." </a:t>
            </a:r>
          </a:p>
          <a:p>
            <a:r>
              <a:rPr lang="ru-RU" sz="3200" dirty="0"/>
              <a:t> </a:t>
            </a:r>
            <a:r>
              <a:rPr lang="ru-RU" sz="3200" dirty="0" smtClean="0"/>
              <a:t>                            </a:t>
            </a:r>
            <a:endParaRPr lang="ru-RU" sz="3200" dirty="0"/>
          </a:p>
        </p:txBody>
      </p:sp>
      <p:pic>
        <p:nvPicPr>
          <p:cNvPr id="1026" name="Picture 2" descr="https://ug.ru/wp-content/uploads/2021/03/12ug_21_1201_ushinskij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7" y="691203"/>
            <a:ext cx="3521397" cy="4609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3607281"/>
            <a:ext cx="31710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К</a:t>
            </a:r>
            <a:r>
              <a:rPr lang="ru-RU" sz="2800" dirty="0"/>
              <a:t>. Д. </a:t>
            </a:r>
            <a:r>
              <a:rPr lang="ru-RU" sz="2800" dirty="0" smtClean="0"/>
              <a:t>Ушинский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1274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206601"/>
            <a:ext cx="879118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i="1" dirty="0"/>
              <a:t>Спасибо за внимание!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17223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692694"/>
            <a:ext cx="63116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ритча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«Чайная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церемония»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6" r="21890"/>
          <a:stretch/>
        </p:blipFill>
        <p:spPr>
          <a:xfrm>
            <a:off x="683568" y="2091857"/>
            <a:ext cx="6599696" cy="395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3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00808"/>
            <a:ext cx="6383547" cy="4229100"/>
          </a:xfrm>
        </p:spPr>
      </p:pic>
    </p:spTree>
    <p:extLst>
      <p:ext uri="{BB962C8B-B14F-4D97-AF65-F5344CB8AC3E}">
        <p14:creationId xmlns:p14="http://schemas.microsoft.com/office/powerpoint/2010/main" val="51906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00"/>
          <a:stretch/>
        </p:blipFill>
        <p:spPr>
          <a:xfrm>
            <a:off x="0" y="0"/>
            <a:ext cx="2843808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42384"/>
            <a:ext cx="4776192" cy="3186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195" y="3671384"/>
            <a:ext cx="4501805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771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11443" y="846222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итательская грамотность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12" y="1743516"/>
            <a:ext cx="8450422" cy="5072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329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832766"/>
            <a:ext cx="6567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атематическая грамотность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916832"/>
            <a:ext cx="7164288" cy="477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88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908720"/>
            <a:ext cx="75076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стественно-научная грамотность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04" y="1555051"/>
            <a:ext cx="5904656" cy="5027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89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535"/>
            <a:ext cx="9144000" cy="5140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23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.pinimg.com/originals/7e/c2/42/7ec242120350d89d620565a91d2b35d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26" y="272342"/>
            <a:ext cx="5954642" cy="658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museumparkna.org/Resources/Pictures/Watering-The-Soi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72"/>
          <a:stretch/>
        </p:blipFill>
        <p:spPr bwMode="auto">
          <a:xfrm rot="1499600">
            <a:off x="3156516" y="4062352"/>
            <a:ext cx="3147218" cy="285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48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2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Illustration_16x9_TP103431353.potx" id="{8A6F2D2F-6FDF-40AD-A2FC-E20AC28411A7}" vid="{0B84DAD3-D477-4488-8A04-91C293FC61C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Тема12</Template>
  <TotalTime>1158</TotalTime>
  <Words>75</Words>
  <Application>Microsoft Office PowerPoint</Application>
  <PresentationFormat>Экран (4:3)</PresentationFormat>
  <Paragraphs>15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Segoe Print</vt:lpstr>
      <vt:lpstr>Times New Roman</vt:lpstr>
      <vt:lpstr>Тема12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user01</cp:lastModifiedBy>
  <cp:revision>28</cp:revision>
  <dcterms:created xsi:type="dcterms:W3CDTF">2022-11-19T19:31:10Z</dcterms:created>
  <dcterms:modified xsi:type="dcterms:W3CDTF">2022-12-05T07:27:27Z</dcterms:modified>
</cp:coreProperties>
</file>