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6" r:id="rId2"/>
    <p:sldId id="257" r:id="rId3"/>
    <p:sldId id="258" r:id="rId4"/>
    <p:sldId id="267" r:id="rId5"/>
    <p:sldId id="259" r:id="rId6"/>
    <p:sldId id="266" r:id="rId7"/>
    <p:sldId id="260" r:id="rId8"/>
    <p:sldId id="261" r:id="rId9"/>
    <p:sldId id="263" r:id="rId10"/>
    <p:sldId id="264" r:id="rId11"/>
    <p:sldId id="265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7" autoAdjust="0"/>
  </p:normalViewPr>
  <p:slideViewPr>
    <p:cSldViewPr snapToGrid="0">
      <p:cViewPr varScale="1">
        <p:scale>
          <a:sx n="84" d="100"/>
          <a:sy n="84" d="100"/>
        </p:scale>
        <p:origin x="142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99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142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983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139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428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217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7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59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9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26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26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7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4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0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80B81-C98A-47B9-BBD0-C04258E926D4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1A90E2-5D10-461D-BF71-348DF56E8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6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2367" y="2946129"/>
            <a:ext cx="7766936" cy="16463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совет: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«Современный урок – современный учитель»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7820" y="4830480"/>
            <a:ext cx="7766936" cy="1096899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ноября 2017 года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1276953" y="268517"/>
            <a:ext cx="103888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бюджетное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общеобразовательное учреждение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«Средняя школа №16 города Евпатории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Республики Крым»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9722" y="5346690"/>
            <a:ext cx="105113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проведения: </a:t>
            </a:r>
            <a:endParaRPr lang="ru-RU" sz="36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</a:t>
            </a: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практикум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sz="3600" b="1" dirty="0">
                <a:solidFill>
                  <a:srgbClr val="000000"/>
                </a:solidFill>
                <a:latin typeface="TimesNewRomanPSMT"/>
              </a:rPr>
            </a:b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607597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554" y="66085"/>
            <a:ext cx="8133700" cy="6913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 уроков по ФГОС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деятельностной направленности по целеполаганию: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3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«открытия» нового знания</a:t>
            </a:r>
            <a:r>
              <a:rPr lang="ru-RU" sz="3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ru-RU" sz="3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ru-RU" sz="3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3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рефлексии.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ru-RU" sz="3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общеметодологической </a:t>
            </a:r>
            <a:r>
              <a:rPr lang="ru-RU" sz="3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направленности</a:t>
            </a:r>
            <a:r>
              <a:rPr lang="ru-RU" sz="3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endParaRPr lang="ru-RU" sz="3000" b="1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ru-RU" sz="3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развивающего контроля. </a:t>
            </a:r>
            <a:endParaRPr lang="ru-RU" sz="3000" b="1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7144" y="2205485"/>
            <a:ext cx="4405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усвоения новых знаний.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7782" y="2649913"/>
            <a:ext cx="5042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усвоения навыков и умений.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70" y="6148134"/>
            <a:ext cx="80552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контроля и коррекции знаний, умений и навыков. 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3286" y="3630746"/>
            <a:ext cx="6278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обобщения и систематизаций знаний.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9796" y="5056007"/>
            <a:ext cx="73402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применения знаний, умений и навыков. 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43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869086"/>
              </p:ext>
            </p:extLst>
          </p:nvPr>
        </p:nvGraphicFramePr>
        <p:xfrm>
          <a:off x="270256" y="200483"/>
          <a:ext cx="8616291" cy="6252203"/>
        </p:xfrm>
        <a:graphic>
          <a:graphicData uri="http://schemas.openxmlformats.org/drawingml/2006/table">
            <a:tbl>
              <a:tblPr firstRow="1" firstCol="1" bandRow="1"/>
              <a:tblGrid>
                <a:gridCol w="1460889"/>
                <a:gridCol w="2601157"/>
                <a:gridCol w="2396971"/>
                <a:gridCol w="2157274"/>
              </a:tblGrid>
              <a:tr h="48609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 урока по ФГОС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 цели урока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Слова-ориентиры для определения целей урока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Деятельностная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Содержательная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Сформировать потребность в знаниях (видеть проблемы).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Научить выбирать источники знаний.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Научить систематизировать.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Научить выявлять общее и особенное.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Научить выбирать способы решения задачи.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Сформировать критерии оценки, способность к независимой оценке.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Научить приёмам самоконтроля.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Сформировать способность к самооценке.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Уроки «открытия» нового знания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Формирование у учащихся умений реализации новых способов действия.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Расширение понятийной базы за счёт включения в неё новых элементов.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7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Уроки рефлексии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Формирование у учащихся способностей к рефлексии коррекционно-контрольного типа и реализации коррекционной нормы (фиксирование собственных затруднений в деятельности, выявление их причин, построение и реализация проекта выхода из затруднения и т.д.)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Закрепление и при необходимости коррекция изученных способов действий – понятий, алгоритмов и т.д.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52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Уроки общеметодологической направленности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Формирование у учащихся деятельностных способностей и способностей к структурированию и систематизации изучаемого предметного содержания.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Построение обобщённых деятельностных норм и выявление теоретических основ развития содержательно-методических линий предмета.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9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Уроки развивающего контроля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Формирование у учащихся способностей к осуществлению контрольной функции.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Контроль и самоконтроль изученных понятий и алгоритмов.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8" marR="506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07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2" y="224134"/>
            <a:ext cx="9631680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решения педагогического совета:</a:t>
            </a:r>
          </a:p>
          <a:p>
            <a:pPr marL="342900" indent="-342900"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Учителям школы: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При подготовке урока и составлении поурочного плана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выполнять требования Положения о поурочном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планировании по предмету, курсу в муниципальном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общеобразовательном учреждении «Средняя школа № 16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Евпатории Республики Крым».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(Постоянно)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планировании уроков руководствоваться критериями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современного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урока, рекомендациями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педагога-психолога.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(Постоянно)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Продолжить формирование ИКТ-компетенций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курсовую подготовку.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течение года)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Руководителям ШМО (в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года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Организовать работу по взаимопосещению уроков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коллег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изучения опыта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 системно-деятельностного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С целью пропаганды положительного опыта проведения современных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роков развивать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опытом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 в рамках предметных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декад методического мастерства,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2.3. Эффективность работы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направлении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отражать на сайте школы.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65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275" y="4469195"/>
            <a:ext cx="8596668" cy="1826581"/>
          </a:xfrm>
        </p:spPr>
        <p:txBody>
          <a:bodyPr>
            <a:noAutofit/>
          </a:bodyPr>
          <a:lstStyle/>
          <a:p>
            <a:pPr marL="270510">
              <a:lnSpc>
                <a:spcPct val="115000"/>
              </a:lnSpc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Осознание основных критериев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современного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урока через повышение мотивации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педагогов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использованию современных технологий.</a:t>
            </a:r>
            <a:b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Осознание необходимости повышения уровня самообразования.</a:t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Рассмотрение способов моделирования современного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урока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контексте профессиональной деятельности учителя, необходимые для реализации ФГОС.</a:t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Рассмотрение основных составляющих современного урока, влияющих на качество обучения учащихся.</a:t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Способствовать повышению эффективности взаимодействия учителя и учащихся на уроке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697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297" y="4053709"/>
            <a:ext cx="11808660" cy="1826581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                                  </a:t>
            </a:r>
            <a:r>
              <a:rPr lang="ru-RU" sz="27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педсовета:</a:t>
            </a:r>
            <a:br>
              <a:rPr 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Требования к современному уроку.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(Зам. директора по УВР Полищук Т.В.)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урок глазами учеников. Результаты анкетирования </a:t>
            </a:r>
            <a:b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школы.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Кислая Т.А.)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Типы уроков по дидактической цели, основные элементы их структуры.</a:t>
            </a:r>
            <a:b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Комбинированный урок. (Учитель начальных классов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Костыль Е.М.)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Урок усвоения новых знаний.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Шалацкая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К.В. )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Урок усвоения навыков и умений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(Учитель математики Туренко О.А.)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 Урок применения знаний, умений и навыков. 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английского языка Ищенко Я.О. ) 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 Урок обобщения и систематизаций знаний.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истории и обществознания Долецкий Э.В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3.6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Урок контроля и коррекции знаний, умений и навыков. 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химии Савельева Е.Д., учитель географии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Евтошук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К.В., 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педагог-организатор ОБЖ Зубков Н.А.)</a:t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Сравнительный анализ типов уроков по ФГОС и ФКГОС (практикум). </a:t>
            </a:r>
            <a:b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Подведение итогов педсовета. Решение педсовета.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6349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9428" y="4674216"/>
            <a:ext cx="54820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на педагогическом совете </a:t>
            </a:r>
            <a:b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зам. директора по УВР</a:t>
            </a:r>
            <a:b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Полищук Татьяны Васильевны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92184" y="3009423"/>
            <a:ext cx="56823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современному уроку.</a:t>
            </a:r>
            <a:endParaRPr lang="ru-RU" alt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572" y="409461"/>
            <a:ext cx="2695984" cy="317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212" y="3697146"/>
            <a:ext cx="8596668" cy="1826581"/>
          </a:xfrm>
        </p:spPr>
        <p:txBody>
          <a:bodyPr>
            <a:no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Урок – это зеркало общей и                                                                   педагогической культуры учителя, </a:t>
            </a:r>
            <a:b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мерило его интеллектуального богатства,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показатель его кругозора, эрудиции»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</a:t>
            </a:r>
            <a:b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В.А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Сухомлинский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7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279" y="667942"/>
            <a:ext cx="724117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Современный,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это и совершенно новый, и не теряющий связи с прошлым, одним словом – актуальный.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Актуальный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[от лат.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actualis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деятельный] означает важный, существенный для настоящего времени.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еще – действенный, современный, имеющий непосредственное отношение к интересам сегодня живущего человека, насущный,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существующий, проявляющийся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действительности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Помимо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этого, если урок –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то он обязательно закладывает основу для будущего, основу качественного образования.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36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797" y="4826328"/>
            <a:ext cx="10049854" cy="182658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Оформление поурочного плана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2.1. Поурочный план оформляется в виде конспекта </a:t>
            </a: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печатный или рукописный).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2.2.Поурочный плана составляется в произвольной </a:t>
            </a: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форме и </a:t>
            </a: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должен содержать: </a:t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  дата проведения урока</a:t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номер урока в соответствии с календарно-тематическим </a:t>
            </a: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планированием</a:t>
            </a: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класс, в котором проводится данный урок</a:t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 тема урока в соответствии с календарно-тематическим </a:t>
            </a: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планированием</a:t>
            </a: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тип урока</a:t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планируемые результаты урока в соответствии </a:t>
            </a: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ФГОС или ФКГОС</a:t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оборудование урока.</a:t>
            </a:r>
            <a:br>
              <a:rPr lang="ru-RU" sz="27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4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130" y="88128"/>
            <a:ext cx="8241727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2.3. В поурочном плане фиксируются узловые блоки: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целеполагание (что необходимо сделать):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урока - цель урока - планируемые результаты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инструментальный (какими средствами </a:t>
            </a:r>
            <a:endParaRPr lang="ru-RU" sz="2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сделать):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урока – тип урока - учебно-методический комплекс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организационно-деятельностный (какими действиями </a:t>
            </a:r>
            <a:endParaRPr lang="ru-RU" sz="2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операциями это необходимо сделать)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2.4. Учитель самостоятельно определяет объем 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содержательной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поурочного плана и её оформления. 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поурочного плана зависит от методической 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подготовленности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педагога, профессионализма, опыта работы, </a:t>
            </a:r>
            <a:endParaRPr lang="ru-RU" sz="2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специфики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предмета, типа и формы урока.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2.5. Поурочный план может быть выполнен в форме: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структурно-логической схемы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развернутого плана-конспекта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полной методической разработки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технологической карты и др.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2.6. Содержание и структура урока, приёмы и методы обучения должны соответствовать его теме, целям и типу.</a:t>
            </a:r>
            <a:b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1294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714" y="103227"/>
            <a:ext cx="1019773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современного урока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Организационный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организация класса в течение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к уроку, порядок и дисциплина.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Целевой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постановка целей учения перед учащимися,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весь урок, так и на отдельные его этапы.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Мотивационный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определение значимости изучаемого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данной теме, так и во всем курсе.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Коммуникативный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уровень общения педагога с классом.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Содержательный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подбор материала для изучения,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повторения, самостоятельной работы и т.п.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Технологический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выбор форм, методов и приемов обучения,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оптимальных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данного типа урока, для данной темы,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класса и т.п.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Контрольно-оценочный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использование оценки деятельности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для стимулирования его активности и развития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интереса.</a:t>
            </a:r>
          </a:p>
          <a:p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Аналитический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подведение итогов урока, анализ деятельности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уроке, анализ результатов собственной деятельности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урока.</a:t>
            </a:r>
          </a:p>
        </p:txBody>
      </p:sp>
    </p:spTree>
    <p:extLst>
      <p:ext uri="{BB962C8B-B14F-4D97-AF65-F5344CB8AC3E}">
        <p14:creationId xmlns:p14="http://schemas.microsoft.com/office/powerpoint/2010/main" val="389978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372</TotalTime>
  <Words>546</Words>
  <Application>Microsoft Office PowerPoint</Application>
  <PresentationFormat>Экран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TimesNewRomanPSMT</vt:lpstr>
      <vt:lpstr>Trebuchet MS</vt:lpstr>
      <vt:lpstr>Wingdings 3</vt:lpstr>
      <vt:lpstr>Грань</vt:lpstr>
      <vt:lpstr>Педагогический совет: «Современный урок – современный учитель»</vt:lpstr>
      <vt:lpstr>Цель: Осознание основных критериев  современного урока через повышение мотивации  педагогов к использованию современных технологий. Задачи:  1. Осознание необходимости повышения уровня самообразования. 2. Рассмотрение способов моделирования современного  урока в контексте профессиональной деятельности учителя, необходимые для реализации ФГОС. 3. Рассмотрение основных составляющих современного урока, влияющих на качество обучения учащихся. 4. Способствовать повышению эффективности взаимодействия учителя и учащихся на уроке. </vt:lpstr>
      <vt:lpstr>                                    План проведения педсовета: 1. Требования к современному уроку. (Зам. директора по УВР Полищук Т.В.) 2. Современный урок глазами учеников. Результаты анкетирования  учащихся школы. (Педагог-психолог Кислая Т.А.) 3. Типы уроков по дидактической цели, основные элементы их структуры. 3.1. Комбинированный урок. (Учитель начальных классов Костыль Е.М.) 3.2. Урок усвоения новых знаний.                                   (Учитель русского языка и литературы Шалацкая К.В. ) 3.3. Урок усвоения навыков и умений.  (Учитель математики Туренко О.А.) 3.4. Урок применения знаний, умений и навыков.                                    (Учитель английского языка Ищенко Я.О. )  3.5. Урок обобщения и систематизаций знаний.                          (Учитель истории и обществознания Долецкий Э.В.) 3.6. Урок контроля и коррекции знаний, умений и навыков.        (Учитель химии Савельева Е.Д., учитель географии Евтошук К.В.,                                                  педагог-организатор ОБЖ Зубков Н.А.) 4. Сравнительный анализ типов уроков по ФГОС и ФКГОС (практикум).  5. Подведение итогов педсовета. Решение педсовета.</vt:lpstr>
      <vt:lpstr>Презентация PowerPoint</vt:lpstr>
      <vt:lpstr>  «Урок – это зеркало общей и                                                                   педагогической культуры учителя,  мерило его интеллектуального богатства,  показатель его кругозора, эрудиции».                                                                                                                                           В.А. Сухомлинский </vt:lpstr>
      <vt:lpstr>Презентация PowerPoint</vt:lpstr>
      <vt:lpstr>2. Оформление поурочного плана 2.1. Поурочный план оформляется в виде конспекта  (печатный или рукописный). 2.2.Поурочный плана составляется в произвольной  форме и должен содержать:  -  дата проведения урока - номер урока в соответствии с календарно-тематическим  планированием - класс, в котором проводится данный урок - тема урока в соответствии с календарно-тематическим  планированием - тип урока - планируемые результаты урока в соответствии  с ФГОС или ФКГОС - оборудование урока.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«Современный урок – современный учитель»</dc:title>
  <dc:creator>user01</dc:creator>
  <cp:lastModifiedBy>user01</cp:lastModifiedBy>
  <cp:revision>80</cp:revision>
  <dcterms:created xsi:type="dcterms:W3CDTF">2017-11-29T06:42:41Z</dcterms:created>
  <dcterms:modified xsi:type="dcterms:W3CDTF">2017-12-05T06:07:26Z</dcterms:modified>
</cp:coreProperties>
</file>