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9" r:id="rId6"/>
    <p:sldId id="264" r:id="rId7"/>
    <p:sldId id="261" r:id="rId8"/>
    <p:sldId id="262" r:id="rId9"/>
    <p:sldId id="265" r:id="rId10"/>
    <p:sldId id="267" r:id="rId11"/>
    <p:sldId id="266" r:id="rId12"/>
    <p:sldId id="268" r:id="rId13"/>
    <p:sldId id="263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7C36-F948-4AD5-956A-2620FC298C8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77C36-F948-4AD5-956A-2620FC298C8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C92B4-D623-45E1-93D4-3524EC64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620688"/>
            <a:ext cx="7808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 общеобразовательное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учреждение « Средняя школа № 16 города Евпатории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Республики Крым»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892" y="2492896"/>
            <a:ext cx="71521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Устный счет как средство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формирования вычислительных навыков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429309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: учитель начальных классов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Фёдорова Ольга Анатольевна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5589240"/>
            <a:ext cx="230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Евпатория- 2019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87623" y="404665"/>
            <a:ext cx="75608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Игра«Помоги ёжику»</a:t>
            </a:r>
          </a:p>
          <a:p>
            <a:endParaRPr lang="ru-RU" dirty="0"/>
          </a:p>
        </p:txBody>
      </p:sp>
      <p:pic>
        <p:nvPicPr>
          <p:cNvPr id="10" name="Рисунок 9" descr="Screenshot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4464496" cy="5390538"/>
          </a:xfrm>
          <a:prstGeom prst="rect">
            <a:avLst/>
          </a:prstGeom>
        </p:spPr>
      </p:pic>
      <p:pic>
        <p:nvPicPr>
          <p:cNvPr id="5" name="Рисунок 4" descr="IMG_47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132856"/>
            <a:ext cx="3515883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87623" y="332656"/>
            <a:ext cx="75608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Игра «Звёздочки»</a:t>
            </a:r>
          </a:p>
          <a:p>
            <a:endParaRPr lang="ru-RU" dirty="0"/>
          </a:p>
        </p:txBody>
      </p:sp>
      <p:pic>
        <p:nvPicPr>
          <p:cNvPr id="5" name="Рисунок 4" descr="IMG_46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340768"/>
            <a:ext cx="6516216" cy="48871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87623" y="332657"/>
            <a:ext cx="75608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Состав числа</a:t>
            </a:r>
          </a:p>
          <a:p>
            <a:endParaRPr lang="ru-RU" dirty="0"/>
          </a:p>
        </p:txBody>
      </p:sp>
      <p:pic>
        <p:nvPicPr>
          <p:cNvPr id="6" name="Рисунок 5" descr="IMG_4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980728"/>
            <a:ext cx="6936771" cy="52025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7966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reenshot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196752"/>
            <a:ext cx="6552728" cy="4903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75656" y="692697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вычислительных навыков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памяти, внимания, смекалки.</a:t>
            </a:r>
          </a:p>
          <a:p>
            <a:pPr marL="342900" indent="-342900">
              <a:buAutoNum type="arabicPeriod" startAt="2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логического мышления, воображения.</a:t>
            </a:r>
          </a:p>
          <a:p>
            <a:pPr marL="342900" indent="-342900">
              <a:buAutoNum type="arabicPeriod" startAt="2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Расширение знаний об окружающем мире</a:t>
            </a:r>
          </a:p>
          <a:p>
            <a:pPr marL="342900" indent="-342900">
              <a:buAutoNum type="arabicPeriod" startAt="2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Воспитание чувства товарищества.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Таблицы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Шульте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х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3998389" cy="4005064"/>
          </a:xfrm>
          <a:prstGeom prst="rect">
            <a:avLst/>
          </a:prstGeom>
        </p:spPr>
      </p:pic>
      <p:pic>
        <p:nvPicPr>
          <p:cNvPr id="5" name="Рисунок 4" descr="IMG_4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340768"/>
            <a:ext cx="3723878" cy="4680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1" y="332656"/>
            <a:ext cx="7632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Игра  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Посчитай вместе с Лисичкой»</a:t>
            </a:r>
          </a:p>
          <a:p>
            <a:endParaRPr lang="ru-RU" dirty="0"/>
          </a:p>
        </p:txBody>
      </p:sp>
      <p:pic>
        <p:nvPicPr>
          <p:cNvPr id="6" name="Рисунок 5" descr="IMG_46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052736"/>
            <a:ext cx="6768752" cy="5076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1" y="404664"/>
            <a:ext cx="7632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Поставь числа в порядке возрастания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IMG_4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3813887" cy="5085183"/>
          </a:xfrm>
          <a:prstGeom prst="rect">
            <a:avLst/>
          </a:prstGeom>
        </p:spPr>
      </p:pic>
      <p:pic>
        <p:nvPicPr>
          <p:cNvPr id="6" name="Рисунок 5" descr="IMG_46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196752"/>
            <a:ext cx="3759882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Screenshot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484784"/>
            <a:ext cx="5629275" cy="453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62068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Игра «Молчанка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33265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Игра  « Домино»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reenshot_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340768"/>
            <a:ext cx="4752528" cy="45365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87623" y="332656"/>
            <a:ext cx="6984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Игра  « Домино»</a:t>
            </a:r>
            <a:endParaRPr lang="ru-RU" sz="4000" dirty="0"/>
          </a:p>
        </p:txBody>
      </p:sp>
      <p:pic>
        <p:nvPicPr>
          <p:cNvPr id="6" name="Рисунок 5" descr="IMG_46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196752"/>
            <a:ext cx="6780245" cy="50851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87623" y="404665"/>
            <a:ext cx="75608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Игра« Зайки на лужайке»</a:t>
            </a:r>
          </a:p>
          <a:p>
            <a:endParaRPr lang="ru-RU" dirty="0"/>
          </a:p>
        </p:txBody>
      </p:sp>
      <p:pic>
        <p:nvPicPr>
          <p:cNvPr id="6" name="Рисунок 5" descr="IMG_4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3813888" cy="5085184"/>
          </a:xfrm>
          <a:prstGeom prst="rect">
            <a:avLst/>
          </a:prstGeom>
        </p:spPr>
      </p:pic>
      <p:pic>
        <p:nvPicPr>
          <p:cNvPr id="8" name="Рисунок 7" descr="Screenshot_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916832"/>
            <a:ext cx="4645088" cy="34563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112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Uzer</cp:lastModifiedBy>
  <cp:revision>4</cp:revision>
  <dcterms:created xsi:type="dcterms:W3CDTF">2019-11-16T14:03:30Z</dcterms:created>
  <dcterms:modified xsi:type="dcterms:W3CDTF">2019-11-18T12:05:15Z</dcterms:modified>
</cp:coreProperties>
</file>