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9" r:id="rId6"/>
    <p:sldId id="264" r:id="rId7"/>
    <p:sldId id="261" r:id="rId8"/>
    <p:sldId id="262" r:id="rId9"/>
    <p:sldId id="265" r:id="rId10"/>
    <p:sldId id="267" r:id="rId11"/>
    <p:sldId id="266" r:id="rId12"/>
    <p:sldId id="268" r:id="rId13"/>
    <p:sldId id="263" r:id="rId14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77C36-F948-4AD5-956A-2620FC298C8A}" type="datetimeFigureOut">
              <a:rPr lang="ru-RU" smtClean="0"/>
              <a:pPr/>
              <a:t>18.11.2019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6C92B4-D623-45E1-93D4-3524EC648D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175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115616" y="620688"/>
            <a:ext cx="7808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Муниципальное бюджетное  общеобразовательное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учреждение « Средняя школа № 16 города Евпатории 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Республики Крым»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02892" y="2492896"/>
            <a:ext cx="715215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Устный счет как средство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формирования вычислительных навыков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429309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Подготовила : учитель начальных классов</a:t>
            </a:r>
          </a:p>
          <a:p>
            <a:pPr algn="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Фёдорова Ольга Анатольевна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75856" y="5589240"/>
            <a:ext cx="23021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Евпатория- 2019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87623" y="404665"/>
            <a:ext cx="75608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Игра«Помоги ёжику»</a:t>
            </a:r>
          </a:p>
          <a:p>
            <a:endParaRPr lang="ru-RU" dirty="0"/>
          </a:p>
        </p:txBody>
      </p:sp>
      <p:pic>
        <p:nvPicPr>
          <p:cNvPr id="10" name="Рисунок 9" descr="Screenshot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196752"/>
            <a:ext cx="4464496" cy="5390538"/>
          </a:xfrm>
          <a:prstGeom prst="rect">
            <a:avLst/>
          </a:prstGeom>
        </p:spPr>
      </p:pic>
      <p:pic>
        <p:nvPicPr>
          <p:cNvPr id="5" name="Рисунок 4" descr="IMG_470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2132856"/>
            <a:ext cx="3515883" cy="263691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87623" y="332656"/>
            <a:ext cx="75608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 «Звёздочки»</a:t>
            </a:r>
          </a:p>
          <a:p>
            <a:endParaRPr lang="ru-RU" dirty="0"/>
          </a:p>
        </p:txBody>
      </p:sp>
      <p:pic>
        <p:nvPicPr>
          <p:cNvPr id="5" name="Рисунок 4" descr="IMG_469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340768"/>
            <a:ext cx="6516216" cy="488716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87623" y="332657"/>
            <a:ext cx="75608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Состав числа</a:t>
            </a:r>
          </a:p>
          <a:p>
            <a:endParaRPr lang="ru-RU" dirty="0"/>
          </a:p>
        </p:txBody>
      </p:sp>
      <p:pic>
        <p:nvPicPr>
          <p:cNvPr id="6" name="Рисунок 5" descr="IMG_47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980728"/>
            <a:ext cx="6936771" cy="520257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404664"/>
            <a:ext cx="7966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196752"/>
            <a:ext cx="6552728" cy="49036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75656" y="692697"/>
            <a:ext cx="727280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вычислительных навыков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Развитие памяти, внимания, смекалки.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Формирование логического мышления, воображения.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Расширение знаний об окружающем мире</a:t>
            </a:r>
          </a:p>
          <a:p>
            <a:pPr marL="342900" indent="-342900">
              <a:buAutoNum type="arabicPeriod" startAt="2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Воспитание чувства товарищества.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43608" y="47667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Таблицы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Шульте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3х3_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72816"/>
            <a:ext cx="3998389" cy="4005064"/>
          </a:xfrm>
          <a:prstGeom prst="rect">
            <a:avLst/>
          </a:prstGeom>
        </p:spPr>
      </p:pic>
      <p:pic>
        <p:nvPicPr>
          <p:cNvPr id="5" name="Рисунок 4" descr="IMG_47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340768"/>
            <a:ext cx="3723878" cy="4680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332656"/>
            <a:ext cx="7632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Игра  «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Посчитай вместе с Лисичкой»</a:t>
            </a:r>
          </a:p>
          <a:p>
            <a:endParaRPr lang="ru-RU" dirty="0"/>
          </a:p>
        </p:txBody>
      </p:sp>
      <p:pic>
        <p:nvPicPr>
          <p:cNvPr id="6" name="Рисунок 5" descr="IMG_468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052736"/>
            <a:ext cx="6768752" cy="50765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9591" y="404664"/>
            <a:ext cx="76328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Поставь числа в порядке возрастания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 descr="IMG_47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3813887" cy="5085183"/>
          </a:xfrm>
          <a:prstGeom prst="rect">
            <a:avLst/>
          </a:prstGeom>
        </p:spPr>
      </p:pic>
      <p:pic>
        <p:nvPicPr>
          <p:cNvPr id="6" name="Рисунок 5" descr="IMG_469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3968" y="1196752"/>
            <a:ext cx="3759882" cy="50131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Screenshot_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1484784"/>
            <a:ext cx="5629275" cy="4533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63688" y="620688"/>
            <a:ext cx="5688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 «Молчанка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91680" y="332656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  « Домино» 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creenshot_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340768"/>
            <a:ext cx="4752528" cy="453650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87623" y="332656"/>
            <a:ext cx="69847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  « Домино»</a:t>
            </a:r>
            <a:endParaRPr lang="ru-RU" sz="4000" dirty="0"/>
          </a:p>
        </p:txBody>
      </p:sp>
      <p:pic>
        <p:nvPicPr>
          <p:cNvPr id="6" name="Рисунок 5" descr="IMG_46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1196752"/>
            <a:ext cx="6780245" cy="508518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187623" y="404665"/>
            <a:ext cx="756084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Игра« Зайки на лужайке»</a:t>
            </a:r>
          </a:p>
          <a:p>
            <a:endParaRPr lang="ru-RU" dirty="0"/>
          </a:p>
        </p:txBody>
      </p:sp>
      <p:pic>
        <p:nvPicPr>
          <p:cNvPr id="6" name="Рисунок 5" descr="IMG_469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24744"/>
            <a:ext cx="3813888" cy="5085184"/>
          </a:xfrm>
          <a:prstGeom prst="rect">
            <a:avLst/>
          </a:prstGeom>
        </p:spPr>
      </p:pic>
      <p:pic>
        <p:nvPicPr>
          <p:cNvPr id="8" name="Рисунок 7" descr="Screenshot_1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1916832"/>
            <a:ext cx="4645088" cy="345638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112</Words>
  <Application>Microsoft Office PowerPoint</Application>
  <PresentationFormat>Экран (4:3)</PresentationFormat>
  <Paragraphs>27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Uzer</dc:creator>
  <cp:lastModifiedBy>Uzer</cp:lastModifiedBy>
  <cp:revision>4</cp:revision>
  <dcterms:created xsi:type="dcterms:W3CDTF">2019-11-16T14:03:30Z</dcterms:created>
  <dcterms:modified xsi:type="dcterms:W3CDTF">2019-11-18T12:05:15Z</dcterms:modified>
</cp:coreProperties>
</file>