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9" r:id="rId3"/>
    <p:sldId id="257" r:id="rId4"/>
    <p:sldId id="258" r:id="rId5"/>
    <p:sldId id="265" r:id="rId6"/>
    <p:sldId id="260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C84B2E-BDE7-496D-929C-3CF342AA41E8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F579B8B-71CB-47B8-9D04-52BC3DB39D03}">
      <dgm:prSet phldrT="[Текст]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обучение</a:t>
          </a:r>
          <a:endParaRPr lang="ru-RU" dirty="0"/>
        </a:p>
      </dgm:t>
    </dgm:pt>
    <dgm:pt modelId="{4E7EBC44-BAA7-4E0D-935B-C29C34890345}" type="parTrans" cxnId="{B8D51D22-732D-481D-8F16-B94B62958745}">
      <dgm:prSet/>
      <dgm:spPr/>
      <dgm:t>
        <a:bodyPr/>
        <a:lstStyle/>
        <a:p>
          <a:endParaRPr lang="ru-RU"/>
        </a:p>
      </dgm:t>
    </dgm:pt>
    <dgm:pt modelId="{F87F429B-2389-4E6E-BD4C-F0BD4D7350BC}" type="sibTrans" cxnId="{B8D51D22-732D-481D-8F16-B94B62958745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0B363881-FCB9-4451-8AF6-D40100254F92}">
      <dgm:prSet phldrT="[Текст]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развитие</a:t>
          </a:r>
          <a:endParaRPr lang="ru-RU" dirty="0"/>
        </a:p>
      </dgm:t>
    </dgm:pt>
    <dgm:pt modelId="{4BA641AB-5AD1-43F7-AC58-C67D18CBB78A}" type="parTrans" cxnId="{92C4965F-55CD-46EA-8F20-CAEE3590FA72}">
      <dgm:prSet/>
      <dgm:spPr/>
      <dgm:t>
        <a:bodyPr/>
        <a:lstStyle/>
        <a:p>
          <a:endParaRPr lang="ru-RU"/>
        </a:p>
      </dgm:t>
    </dgm:pt>
    <dgm:pt modelId="{E1C23DE2-B60B-49F6-B20D-5E0AF528C53A}" type="sibTrans" cxnId="{92C4965F-55CD-46EA-8F20-CAEE3590FA72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24BA7A83-60E4-41A3-A002-C3A695FE6C3D}">
      <dgm:prSet phldrT="[Текст]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воспитание</a:t>
          </a:r>
          <a:endParaRPr lang="ru-RU" dirty="0"/>
        </a:p>
      </dgm:t>
    </dgm:pt>
    <dgm:pt modelId="{06DC4C83-4234-43C7-A4C8-FB3B18135D1A}" type="parTrans" cxnId="{52B6C57F-0D5B-4060-ACA0-62C10DB01931}">
      <dgm:prSet/>
      <dgm:spPr/>
      <dgm:t>
        <a:bodyPr/>
        <a:lstStyle/>
        <a:p>
          <a:endParaRPr lang="ru-RU"/>
        </a:p>
      </dgm:t>
    </dgm:pt>
    <dgm:pt modelId="{7BD64D3E-F17F-4E66-AD34-3189EF9419AA}" type="sibTrans" cxnId="{52B6C57F-0D5B-4060-ACA0-62C10DB01931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E1783DC4-E8D4-4C2D-A8BB-F6EB54D721C5}" type="pres">
      <dgm:prSet presAssocID="{20C84B2E-BDE7-496D-929C-3CF342AA41E8}" presName="Name0" presStyleCnt="0">
        <dgm:presLayoutVars>
          <dgm:dir/>
          <dgm:resizeHandles val="exact"/>
        </dgm:presLayoutVars>
      </dgm:prSet>
      <dgm:spPr/>
    </dgm:pt>
    <dgm:pt modelId="{F0FA2059-F136-4447-AA40-37D73EB061CD}" type="pres">
      <dgm:prSet presAssocID="{6F579B8B-71CB-47B8-9D04-52BC3DB39D03}" presName="node" presStyleLbl="node1" presStyleIdx="0" presStyleCnt="3">
        <dgm:presLayoutVars>
          <dgm:bulletEnabled val="1"/>
        </dgm:presLayoutVars>
      </dgm:prSet>
      <dgm:spPr/>
    </dgm:pt>
    <dgm:pt modelId="{620F7267-A305-41C2-9BAA-EA40DD8316E4}" type="pres">
      <dgm:prSet presAssocID="{F87F429B-2389-4E6E-BD4C-F0BD4D7350BC}" presName="sibTrans" presStyleLbl="sibTrans2D1" presStyleIdx="0" presStyleCnt="3"/>
      <dgm:spPr/>
    </dgm:pt>
    <dgm:pt modelId="{1C3BCCD9-1612-4435-99CE-6E8D18F95B1F}" type="pres">
      <dgm:prSet presAssocID="{F87F429B-2389-4E6E-BD4C-F0BD4D7350BC}" presName="connectorText" presStyleLbl="sibTrans2D1" presStyleIdx="0" presStyleCnt="3"/>
      <dgm:spPr/>
    </dgm:pt>
    <dgm:pt modelId="{43639203-A317-4AD2-B810-BD040828BD47}" type="pres">
      <dgm:prSet presAssocID="{0B363881-FCB9-4451-8AF6-D40100254F92}" presName="node" presStyleLbl="node1" presStyleIdx="1" presStyleCnt="3">
        <dgm:presLayoutVars>
          <dgm:bulletEnabled val="1"/>
        </dgm:presLayoutVars>
      </dgm:prSet>
      <dgm:spPr/>
    </dgm:pt>
    <dgm:pt modelId="{1FDB535A-481B-4751-AA1B-EA5B5CFE3816}" type="pres">
      <dgm:prSet presAssocID="{E1C23DE2-B60B-49F6-B20D-5E0AF528C53A}" presName="sibTrans" presStyleLbl="sibTrans2D1" presStyleIdx="1" presStyleCnt="3"/>
      <dgm:spPr/>
    </dgm:pt>
    <dgm:pt modelId="{176C49CB-1608-4ECB-AF03-8F75CDCB4E0F}" type="pres">
      <dgm:prSet presAssocID="{E1C23DE2-B60B-49F6-B20D-5E0AF528C53A}" presName="connectorText" presStyleLbl="sibTrans2D1" presStyleIdx="1" presStyleCnt="3"/>
      <dgm:spPr/>
    </dgm:pt>
    <dgm:pt modelId="{D6197BAF-59DD-460D-9340-58B7A01B58EA}" type="pres">
      <dgm:prSet presAssocID="{24BA7A83-60E4-41A3-A002-C3A695FE6C3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B27949-12D3-46BE-B01A-EFBD0CE1FD5E}" type="pres">
      <dgm:prSet presAssocID="{7BD64D3E-F17F-4E66-AD34-3189EF9419AA}" presName="sibTrans" presStyleLbl="sibTrans2D1" presStyleIdx="2" presStyleCnt="3"/>
      <dgm:spPr/>
    </dgm:pt>
    <dgm:pt modelId="{1106BA05-5A3E-4DB7-9DD0-3D22093B08A2}" type="pres">
      <dgm:prSet presAssocID="{7BD64D3E-F17F-4E66-AD34-3189EF9419AA}" presName="connectorText" presStyleLbl="sibTrans2D1" presStyleIdx="2" presStyleCnt="3"/>
      <dgm:spPr/>
    </dgm:pt>
  </dgm:ptLst>
  <dgm:cxnLst>
    <dgm:cxn modelId="{CCA3760A-134C-483B-ADD4-288F2A4D0508}" type="presOf" srcId="{F87F429B-2389-4E6E-BD4C-F0BD4D7350BC}" destId="{620F7267-A305-41C2-9BAA-EA40DD8316E4}" srcOrd="0" destOrd="0" presId="urn:microsoft.com/office/officeart/2005/8/layout/cycle7"/>
    <dgm:cxn modelId="{F12823E6-641B-4FED-8378-18A8AE5F1DE7}" type="presOf" srcId="{6F579B8B-71CB-47B8-9D04-52BC3DB39D03}" destId="{F0FA2059-F136-4447-AA40-37D73EB061CD}" srcOrd="0" destOrd="0" presId="urn:microsoft.com/office/officeart/2005/8/layout/cycle7"/>
    <dgm:cxn modelId="{AEA7C4FC-5A5E-4D56-B56D-58B098967084}" type="presOf" srcId="{7BD64D3E-F17F-4E66-AD34-3189EF9419AA}" destId="{80B27949-12D3-46BE-B01A-EFBD0CE1FD5E}" srcOrd="0" destOrd="0" presId="urn:microsoft.com/office/officeart/2005/8/layout/cycle7"/>
    <dgm:cxn modelId="{0612E7E4-BF4D-4F25-AE8D-D464562C6E65}" type="presOf" srcId="{24BA7A83-60E4-41A3-A002-C3A695FE6C3D}" destId="{D6197BAF-59DD-460D-9340-58B7A01B58EA}" srcOrd="0" destOrd="0" presId="urn:microsoft.com/office/officeart/2005/8/layout/cycle7"/>
    <dgm:cxn modelId="{016776A9-AD84-4E3D-9821-07324F14C97A}" type="presOf" srcId="{7BD64D3E-F17F-4E66-AD34-3189EF9419AA}" destId="{1106BA05-5A3E-4DB7-9DD0-3D22093B08A2}" srcOrd="1" destOrd="0" presId="urn:microsoft.com/office/officeart/2005/8/layout/cycle7"/>
    <dgm:cxn modelId="{E4513996-ADFE-4A11-9086-E8BC3084C155}" type="presOf" srcId="{20C84B2E-BDE7-496D-929C-3CF342AA41E8}" destId="{E1783DC4-E8D4-4C2D-A8BB-F6EB54D721C5}" srcOrd="0" destOrd="0" presId="urn:microsoft.com/office/officeart/2005/8/layout/cycle7"/>
    <dgm:cxn modelId="{D41BE96D-701F-4A6A-BBA1-63196CFF61ED}" type="presOf" srcId="{F87F429B-2389-4E6E-BD4C-F0BD4D7350BC}" destId="{1C3BCCD9-1612-4435-99CE-6E8D18F95B1F}" srcOrd="1" destOrd="0" presId="urn:microsoft.com/office/officeart/2005/8/layout/cycle7"/>
    <dgm:cxn modelId="{B8D51D22-732D-481D-8F16-B94B62958745}" srcId="{20C84B2E-BDE7-496D-929C-3CF342AA41E8}" destId="{6F579B8B-71CB-47B8-9D04-52BC3DB39D03}" srcOrd="0" destOrd="0" parTransId="{4E7EBC44-BAA7-4E0D-935B-C29C34890345}" sibTransId="{F87F429B-2389-4E6E-BD4C-F0BD4D7350BC}"/>
    <dgm:cxn modelId="{3A992E9A-FC85-49CF-A23B-BA061C2EDC83}" type="presOf" srcId="{0B363881-FCB9-4451-8AF6-D40100254F92}" destId="{43639203-A317-4AD2-B810-BD040828BD47}" srcOrd="0" destOrd="0" presId="urn:microsoft.com/office/officeart/2005/8/layout/cycle7"/>
    <dgm:cxn modelId="{52B6C57F-0D5B-4060-ACA0-62C10DB01931}" srcId="{20C84B2E-BDE7-496D-929C-3CF342AA41E8}" destId="{24BA7A83-60E4-41A3-A002-C3A695FE6C3D}" srcOrd="2" destOrd="0" parTransId="{06DC4C83-4234-43C7-A4C8-FB3B18135D1A}" sibTransId="{7BD64D3E-F17F-4E66-AD34-3189EF9419AA}"/>
    <dgm:cxn modelId="{92C4965F-55CD-46EA-8F20-CAEE3590FA72}" srcId="{20C84B2E-BDE7-496D-929C-3CF342AA41E8}" destId="{0B363881-FCB9-4451-8AF6-D40100254F92}" srcOrd="1" destOrd="0" parTransId="{4BA641AB-5AD1-43F7-AC58-C67D18CBB78A}" sibTransId="{E1C23DE2-B60B-49F6-B20D-5E0AF528C53A}"/>
    <dgm:cxn modelId="{F5788B33-7A20-4AEF-8EED-A6A0F1F08274}" type="presOf" srcId="{E1C23DE2-B60B-49F6-B20D-5E0AF528C53A}" destId="{1FDB535A-481B-4751-AA1B-EA5B5CFE3816}" srcOrd="0" destOrd="0" presId="urn:microsoft.com/office/officeart/2005/8/layout/cycle7"/>
    <dgm:cxn modelId="{407F4153-00E7-471F-A504-55E161A69114}" type="presOf" srcId="{E1C23DE2-B60B-49F6-B20D-5E0AF528C53A}" destId="{176C49CB-1608-4ECB-AF03-8F75CDCB4E0F}" srcOrd="1" destOrd="0" presId="urn:microsoft.com/office/officeart/2005/8/layout/cycle7"/>
    <dgm:cxn modelId="{CD60D87C-906A-4342-8EED-7BA9C3998CCF}" type="presParOf" srcId="{E1783DC4-E8D4-4C2D-A8BB-F6EB54D721C5}" destId="{F0FA2059-F136-4447-AA40-37D73EB061CD}" srcOrd="0" destOrd="0" presId="urn:microsoft.com/office/officeart/2005/8/layout/cycle7"/>
    <dgm:cxn modelId="{13ABC4AE-3FA3-4553-BABA-AC60C6C42325}" type="presParOf" srcId="{E1783DC4-E8D4-4C2D-A8BB-F6EB54D721C5}" destId="{620F7267-A305-41C2-9BAA-EA40DD8316E4}" srcOrd="1" destOrd="0" presId="urn:microsoft.com/office/officeart/2005/8/layout/cycle7"/>
    <dgm:cxn modelId="{4393B9D3-C223-4984-ABD8-889985898693}" type="presParOf" srcId="{620F7267-A305-41C2-9BAA-EA40DD8316E4}" destId="{1C3BCCD9-1612-4435-99CE-6E8D18F95B1F}" srcOrd="0" destOrd="0" presId="urn:microsoft.com/office/officeart/2005/8/layout/cycle7"/>
    <dgm:cxn modelId="{FD2E29BA-355D-445B-B3A0-2EAEFF63D01C}" type="presParOf" srcId="{E1783DC4-E8D4-4C2D-A8BB-F6EB54D721C5}" destId="{43639203-A317-4AD2-B810-BD040828BD47}" srcOrd="2" destOrd="0" presId="urn:microsoft.com/office/officeart/2005/8/layout/cycle7"/>
    <dgm:cxn modelId="{DA3A829F-295C-42FD-BD0E-27806F1BE381}" type="presParOf" srcId="{E1783DC4-E8D4-4C2D-A8BB-F6EB54D721C5}" destId="{1FDB535A-481B-4751-AA1B-EA5B5CFE3816}" srcOrd="3" destOrd="0" presId="urn:microsoft.com/office/officeart/2005/8/layout/cycle7"/>
    <dgm:cxn modelId="{F47C8B06-0C7E-468A-92ED-1C97E6FB04EE}" type="presParOf" srcId="{1FDB535A-481B-4751-AA1B-EA5B5CFE3816}" destId="{176C49CB-1608-4ECB-AF03-8F75CDCB4E0F}" srcOrd="0" destOrd="0" presId="urn:microsoft.com/office/officeart/2005/8/layout/cycle7"/>
    <dgm:cxn modelId="{D09C0CED-83E7-44C2-8DA8-5A379FB2F8AF}" type="presParOf" srcId="{E1783DC4-E8D4-4C2D-A8BB-F6EB54D721C5}" destId="{D6197BAF-59DD-460D-9340-58B7A01B58EA}" srcOrd="4" destOrd="0" presId="urn:microsoft.com/office/officeart/2005/8/layout/cycle7"/>
    <dgm:cxn modelId="{DC3575A4-ED6C-4F1E-9D67-2CD718BA4FAC}" type="presParOf" srcId="{E1783DC4-E8D4-4C2D-A8BB-F6EB54D721C5}" destId="{80B27949-12D3-46BE-B01A-EFBD0CE1FD5E}" srcOrd="5" destOrd="0" presId="urn:microsoft.com/office/officeart/2005/8/layout/cycle7"/>
    <dgm:cxn modelId="{1F361D24-6F27-420D-BA8E-EF51F8B9F30B}" type="presParOf" srcId="{80B27949-12D3-46BE-B01A-EFBD0CE1FD5E}" destId="{1106BA05-5A3E-4DB7-9DD0-3D22093B08A2}" srcOrd="0" destOrd="0" presId="urn:microsoft.com/office/officeart/2005/8/layout/cycle7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DBA5AA-B188-422B-ACF0-6BDE8D0E8CF5}" type="doc">
      <dgm:prSet loTypeId="urn:microsoft.com/office/officeart/2005/8/layout/orgChart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EEC383E1-20B3-4FCA-822A-7C977EFE303C}">
      <dgm:prSet phldrT="[Текст]"/>
      <dgm:spPr/>
      <dgm:t>
        <a:bodyPr/>
        <a:lstStyle/>
        <a:p>
          <a:r>
            <a:rPr lang="ru-RU" dirty="0" smtClean="0"/>
            <a:t>Факторы социализации</a:t>
          </a:r>
          <a:endParaRPr lang="ru-RU" dirty="0"/>
        </a:p>
      </dgm:t>
    </dgm:pt>
    <dgm:pt modelId="{DB677C6A-7E19-4ADE-88B5-B73B9D7937D5}" type="parTrans" cxnId="{8FF5289B-6575-4127-A91F-8861B6B048AD}">
      <dgm:prSet/>
      <dgm:spPr/>
      <dgm:t>
        <a:bodyPr/>
        <a:lstStyle/>
        <a:p>
          <a:endParaRPr lang="ru-RU"/>
        </a:p>
      </dgm:t>
    </dgm:pt>
    <dgm:pt modelId="{66DC1273-9DFE-47E8-A799-6FA5837C37E0}" type="sibTrans" cxnId="{8FF5289B-6575-4127-A91F-8861B6B048AD}">
      <dgm:prSet/>
      <dgm:spPr/>
      <dgm:t>
        <a:bodyPr/>
        <a:lstStyle/>
        <a:p>
          <a:endParaRPr lang="ru-RU"/>
        </a:p>
      </dgm:t>
    </dgm:pt>
    <dgm:pt modelId="{273EB04C-C141-4D8E-BD55-36D56F3ACCAB}">
      <dgm:prSet phldrT="[Текст]"/>
      <dgm:spPr/>
      <dgm:t>
        <a:bodyPr/>
        <a:lstStyle/>
        <a:p>
          <a:r>
            <a:rPr lang="ru-RU" dirty="0" err="1" smtClean="0"/>
            <a:t>Мегафокторы</a:t>
          </a:r>
          <a:endParaRPr lang="ru-RU" dirty="0" smtClean="0"/>
        </a:p>
        <a:p>
          <a:r>
            <a:rPr lang="ru-RU" dirty="0" smtClean="0"/>
            <a:t>(космос, планета)</a:t>
          </a:r>
          <a:endParaRPr lang="ru-RU" dirty="0"/>
        </a:p>
      </dgm:t>
    </dgm:pt>
    <dgm:pt modelId="{BAAA389C-A371-4C3B-851D-19F8EC0DD300}" type="parTrans" cxnId="{62F1D809-6845-473A-ADEA-B2180E7656E1}">
      <dgm:prSet/>
      <dgm:spPr/>
      <dgm:t>
        <a:bodyPr/>
        <a:lstStyle/>
        <a:p>
          <a:endParaRPr lang="ru-RU"/>
        </a:p>
      </dgm:t>
    </dgm:pt>
    <dgm:pt modelId="{4A8CDE62-6DF8-4039-99C8-4A3A47D1B7B2}" type="sibTrans" cxnId="{62F1D809-6845-473A-ADEA-B2180E7656E1}">
      <dgm:prSet/>
      <dgm:spPr/>
      <dgm:t>
        <a:bodyPr/>
        <a:lstStyle/>
        <a:p>
          <a:endParaRPr lang="ru-RU"/>
        </a:p>
      </dgm:t>
    </dgm:pt>
    <dgm:pt modelId="{5DA642AA-6330-4C6B-B812-5644A7A25AB6}">
      <dgm:prSet phldrT="[Текст]"/>
      <dgm:spPr/>
      <dgm:t>
        <a:bodyPr/>
        <a:lstStyle/>
        <a:p>
          <a:r>
            <a:rPr lang="ru-RU" dirty="0" err="1" smtClean="0"/>
            <a:t>Макрофакторы</a:t>
          </a:r>
          <a:endParaRPr lang="ru-RU" dirty="0" smtClean="0"/>
        </a:p>
        <a:p>
          <a:r>
            <a:rPr lang="ru-RU" dirty="0" smtClean="0"/>
            <a:t>(страна, этнос, общество)</a:t>
          </a:r>
          <a:endParaRPr lang="ru-RU" dirty="0"/>
        </a:p>
      </dgm:t>
    </dgm:pt>
    <dgm:pt modelId="{FC9DE289-11E6-46ED-93CB-381692A31D46}" type="parTrans" cxnId="{F9D7D547-3B4B-48F0-B455-7474BD5BEC95}">
      <dgm:prSet/>
      <dgm:spPr/>
      <dgm:t>
        <a:bodyPr/>
        <a:lstStyle/>
        <a:p>
          <a:endParaRPr lang="ru-RU"/>
        </a:p>
      </dgm:t>
    </dgm:pt>
    <dgm:pt modelId="{68AECAAD-4FC7-42A5-BC85-E3FCC539AF6B}" type="sibTrans" cxnId="{F9D7D547-3B4B-48F0-B455-7474BD5BEC95}">
      <dgm:prSet/>
      <dgm:spPr/>
      <dgm:t>
        <a:bodyPr/>
        <a:lstStyle/>
        <a:p>
          <a:endParaRPr lang="ru-RU"/>
        </a:p>
      </dgm:t>
    </dgm:pt>
    <dgm:pt modelId="{B0A2E823-17AE-4F11-A78C-59224D8FB65A}">
      <dgm:prSet phldrT="[Текст]"/>
      <dgm:spPr/>
      <dgm:t>
        <a:bodyPr/>
        <a:lstStyle/>
        <a:p>
          <a:r>
            <a:rPr lang="ru-RU" dirty="0" err="1" smtClean="0"/>
            <a:t>Микрофакторы</a:t>
          </a:r>
          <a:endParaRPr lang="ru-RU" dirty="0" smtClean="0"/>
        </a:p>
        <a:p>
          <a:r>
            <a:rPr lang="ru-RU" dirty="0" smtClean="0"/>
            <a:t>(семья, </a:t>
          </a:r>
          <a:r>
            <a:rPr lang="ru-RU" dirty="0" err="1" smtClean="0"/>
            <a:t>микросоциум</a:t>
          </a:r>
          <a:r>
            <a:rPr lang="ru-RU" dirty="0" smtClean="0"/>
            <a:t>)</a:t>
          </a:r>
          <a:endParaRPr lang="ru-RU" dirty="0"/>
        </a:p>
      </dgm:t>
    </dgm:pt>
    <dgm:pt modelId="{33062F5A-2058-48F8-B79E-7F449F4D4F04}" type="parTrans" cxnId="{29361114-8089-4790-8751-4C7138780AB8}">
      <dgm:prSet/>
      <dgm:spPr/>
      <dgm:t>
        <a:bodyPr/>
        <a:lstStyle/>
        <a:p>
          <a:endParaRPr lang="ru-RU"/>
        </a:p>
      </dgm:t>
    </dgm:pt>
    <dgm:pt modelId="{AF4BAB96-D74B-4237-A81A-CADA848E8826}" type="sibTrans" cxnId="{29361114-8089-4790-8751-4C7138780AB8}">
      <dgm:prSet/>
      <dgm:spPr/>
      <dgm:t>
        <a:bodyPr/>
        <a:lstStyle/>
        <a:p>
          <a:endParaRPr lang="ru-RU"/>
        </a:p>
      </dgm:t>
    </dgm:pt>
    <dgm:pt modelId="{8E7AC53F-92E9-4E2F-9C92-6AB8F5632B32}" type="pres">
      <dgm:prSet presAssocID="{BFDBA5AA-B188-422B-ACF0-6BDE8D0E8CF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ABDF8C5-A285-4115-BD2A-CC3167A94713}" type="pres">
      <dgm:prSet presAssocID="{EEC383E1-20B3-4FCA-822A-7C977EFE303C}" presName="hierRoot1" presStyleCnt="0">
        <dgm:presLayoutVars>
          <dgm:hierBranch val="init"/>
        </dgm:presLayoutVars>
      </dgm:prSet>
      <dgm:spPr/>
    </dgm:pt>
    <dgm:pt modelId="{A03AF11D-D389-4D9E-8643-B854E879E4CC}" type="pres">
      <dgm:prSet presAssocID="{EEC383E1-20B3-4FCA-822A-7C977EFE303C}" presName="rootComposite1" presStyleCnt="0"/>
      <dgm:spPr/>
    </dgm:pt>
    <dgm:pt modelId="{1BD076BA-A7BC-4373-A5C0-52E95C8ECA11}" type="pres">
      <dgm:prSet presAssocID="{EEC383E1-20B3-4FCA-822A-7C977EFE303C}" presName="rootText1" presStyleLbl="node0" presStyleIdx="0" presStyleCnt="1" custScaleX="121772" custScaleY="110982" custLinFactNeighborX="118" custLinFactNeighborY="-58016">
        <dgm:presLayoutVars>
          <dgm:chPref val="3"/>
        </dgm:presLayoutVars>
      </dgm:prSet>
      <dgm:spPr/>
    </dgm:pt>
    <dgm:pt modelId="{958CAFBB-4B08-49CD-8F76-6AC5ACB07D82}" type="pres">
      <dgm:prSet presAssocID="{EEC383E1-20B3-4FCA-822A-7C977EFE303C}" presName="rootConnector1" presStyleLbl="node1" presStyleIdx="0" presStyleCnt="0"/>
      <dgm:spPr/>
    </dgm:pt>
    <dgm:pt modelId="{B019A14E-694F-4E83-8736-06AA0EF355CD}" type="pres">
      <dgm:prSet presAssocID="{EEC383E1-20B3-4FCA-822A-7C977EFE303C}" presName="hierChild2" presStyleCnt="0"/>
      <dgm:spPr/>
    </dgm:pt>
    <dgm:pt modelId="{4927D3C7-DD78-4A90-BDAE-50A4784A6C61}" type="pres">
      <dgm:prSet presAssocID="{BAAA389C-A371-4C3B-851D-19F8EC0DD300}" presName="Name37" presStyleLbl="parChTrans1D2" presStyleIdx="0" presStyleCnt="3"/>
      <dgm:spPr/>
    </dgm:pt>
    <dgm:pt modelId="{422938AA-066C-41C5-8614-521279A203EA}" type="pres">
      <dgm:prSet presAssocID="{273EB04C-C141-4D8E-BD55-36D56F3ACCAB}" presName="hierRoot2" presStyleCnt="0">
        <dgm:presLayoutVars>
          <dgm:hierBranch val="init"/>
        </dgm:presLayoutVars>
      </dgm:prSet>
      <dgm:spPr/>
    </dgm:pt>
    <dgm:pt modelId="{DB0B58F4-A251-46B8-9754-FD904FD52C92}" type="pres">
      <dgm:prSet presAssocID="{273EB04C-C141-4D8E-BD55-36D56F3ACCAB}" presName="rootComposite" presStyleCnt="0"/>
      <dgm:spPr/>
    </dgm:pt>
    <dgm:pt modelId="{88950704-1F6D-446F-868A-EA336C9ACAA2}" type="pres">
      <dgm:prSet presAssocID="{273EB04C-C141-4D8E-BD55-36D56F3ACCAB}" presName="rootText" presStyleLbl="node2" presStyleIdx="0" presStyleCnt="3" custScaleY="112346">
        <dgm:presLayoutVars>
          <dgm:chPref val="3"/>
        </dgm:presLayoutVars>
      </dgm:prSet>
      <dgm:spPr/>
    </dgm:pt>
    <dgm:pt modelId="{57CE02B0-8077-41D9-B882-A4C4CA13C7A8}" type="pres">
      <dgm:prSet presAssocID="{273EB04C-C141-4D8E-BD55-36D56F3ACCAB}" presName="rootConnector" presStyleLbl="node2" presStyleIdx="0" presStyleCnt="3"/>
      <dgm:spPr/>
    </dgm:pt>
    <dgm:pt modelId="{AD48C2C1-5E04-4D86-9892-F48EF621ABB2}" type="pres">
      <dgm:prSet presAssocID="{273EB04C-C141-4D8E-BD55-36D56F3ACCAB}" presName="hierChild4" presStyleCnt="0"/>
      <dgm:spPr/>
    </dgm:pt>
    <dgm:pt modelId="{50E1ECBE-C639-4696-8004-F4C426538FFE}" type="pres">
      <dgm:prSet presAssocID="{273EB04C-C141-4D8E-BD55-36D56F3ACCAB}" presName="hierChild5" presStyleCnt="0"/>
      <dgm:spPr/>
    </dgm:pt>
    <dgm:pt modelId="{DFFD0EA7-6210-4BA1-8EE2-04734B57B813}" type="pres">
      <dgm:prSet presAssocID="{FC9DE289-11E6-46ED-93CB-381692A31D46}" presName="Name37" presStyleLbl="parChTrans1D2" presStyleIdx="1" presStyleCnt="3"/>
      <dgm:spPr/>
    </dgm:pt>
    <dgm:pt modelId="{731D38F2-30A1-4855-B1F0-01F4434FC942}" type="pres">
      <dgm:prSet presAssocID="{5DA642AA-6330-4C6B-B812-5644A7A25AB6}" presName="hierRoot2" presStyleCnt="0">
        <dgm:presLayoutVars>
          <dgm:hierBranch val="init"/>
        </dgm:presLayoutVars>
      </dgm:prSet>
      <dgm:spPr/>
    </dgm:pt>
    <dgm:pt modelId="{8B4E1487-7D95-4DA3-B5D6-E7D28DD6171B}" type="pres">
      <dgm:prSet presAssocID="{5DA642AA-6330-4C6B-B812-5644A7A25AB6}" presName="rootComposite" presStyleCnt="0"/>
      <dgm:spPr/>
    </dgm:pt>
    <dgm:pt modelId="{C5D94DC3-3B85-48C1-8FFF-605251EB9735}" type="pres">
      <dgm:prSet presAssocID="{5DA642AA-6330-4C6B-B812-5644A7A25AB6}" presName="rootText" presStyleLbl="node2" presStyleIdx="1" presStyleCnt="3" custScaleY="1123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E83F29E-05C6-45E4-B950-22011DD9E2C2}" type="pres">
      <dgm:prSet presAssocID="{5DA642AA-6330-4C6B-B812-5644A7A25AB6}" presName="rootConnector" presStyleLbl="node2" presStyleIdx="1" presStyleCnt="3"/>
      <dgm:spPr/>
    </dgm:pt>
    <dgm:pt modelId="{884020B7-7428-467F-A6FB-42809749319F}" type="pres">
      <dgm:prSet presAssocID="{5DA642AA-6330-4C6B-B812-5644A7A25AB6}" presName="hierChild4" presStyleCnt="0"/>
      <dgm:spPr/>
    </dgm:pt>
    <dgm:pt modelId="{16D79AE8-C08D-4A5B-97EF-72474A7E0654}" type="pres">
      <dgm:prSet presAssocID="{5DA642AA-6330-4C6B-B812-5644A7A25AB6}" presName="hierChild5" presStyleCnt="0"/>
      <dgm:spPr/>
    </dgm:pt>
    <dgm:pt modelId="{F223734D-6A51-4C66-9C5E-1BBF0084BC91}" type="pres">
      <dgm:prSet presAssocID="{33062F5A-2058-48F8-B79E-7F449F4D4F04}" presName="Name37" presStyleLbl="parChTrans1D2" presStyleIdx="2" presStyleCnt="3"/>
      <dgm:spPr/>
    </dgm:pt>
    <dgm:pt modelId="{1D881C17-5296-4D78-9375-0EC88BC2F200}" type="pres">
      <dgm:prSet presAssocID="{B0A2E823-17AE-4F11-A78C-59224D8FB65A}" presName="hierRoot2" presStyleCnt="0">
        <dgm:presLayoutVars>
          <dgm:hierBranch val="init"/>
        </dgm:presLayoutVars>
      </dgm:prSet>
      <dgm:spPr/>
    </dgm:pt>
    <dgm:pt modelId="{7F43A32E-4381-4F66-9C76-44D8B66849C1}" type="pres">
      <dgm:prSet presAssocID="{B0A2E823-17AE-4F11-A78C-59224D8FB65A}" presName="rootComposite" presStyleCnt="0"/>
      <dgm:spPr/>
    </dgm:pt>
    <dgm:pt modelId="{75DB1ED1-3AB6-471F-AF72-B40F266538D3}" type="pres">
      <dgm:prSet presAssocID="{B0A2E823-17AE-4F11-A78C-59224D8FB65A}" presName="rootText" presStyleLbl="node2" presStyleIdx="2" presStyleCnt="3" custScaleY="112346">
        <dgm:presLayoutVars>
          <dgm:chPref val="3"/>
        </dgm:presLayoutVars>
      </dgm:prSet>
      <dgm:spPr/>
    </dgm:pt>
    <dgm:pt modelId="{EB5187FE-D1B6-447A-9D09-61A202F007E5}" type="pres">
      <dgm:prSet presAssocID="{B0A2E823-17AE-4F11-A78C-59224D8FB65A}" presName="rootConnector" presStyleLbl="node2" presStyleIdx="2" presStyleCnt="3"/>
      <dgm:spPr/>
    </dgm:pt>
    <dgm:pt modelId="{4556B68E-B6DF-4A14-8360-26D0E28F35FF}" type="pres">
      <dgm:prSet presAssocID="{B0A2E823-17AE-4F11-A78C-59224D8FB65A}" presName="hierChild4" presStyleCnt="0"/>
      <dgm:spPr/>
    </dgm:pt>
    <dgm:pt modelId="{1D2296E5-F3FB-48AB-BE80-6F794AB909F8}" type="pres">
      <dgm:prSet presAssocID="{B0A2E823-17AE-4F11-A78C-59224D8FB65A}" presName="hierChild5" presStyleCnt="0"/>
      <dgm:spPr/>
    </dgm:pt>
    <dgm:pt modelId="{A108550E-D85D-47D0-A74A-CA0122ECBC62}" type="pres">
      <dgm:prSet presAssocID="{EEC383E1-20B3-4FCA-822A-7C977EFE303C}" presName="hierChild3" presStyleCnt="0"/>
      <dgm:spPr/>
    </dgm:pt>
  </dgm:ptLst>
  <dgm:cxnLst>
    <dgm:cxn modelId="{8FF5289B-6575-4127-A91F-8861B6B048AD}" srcId="{BFDBA5AA-B188-422B-ACF0-6BDE8D0E8CF5}" destId="{EEC383E1-20B3-4FCA-822A-7C977EFE303C}" srcOrd="0" destOrd="0" parTransId="{DB677C6A-7E19-4ADE-88B5-B73B9D7937D5}" sibTransId="{66DC1273-9DFE-47E8-A799-6FA5837C37E0}"/>
    <dgm:cxn modelId="{CA048192-BC68-4C58-8159-9F27DC8D67AF}" type="presOf" srcId="{5DA642AA-6330-4C6B-B812-5644A7A25AB6}" destId="{C5D94DC3-3B85-48C1-8FFF-605251EB9735}" srcOrd="0" destOrd="0" presId="urn:microsoft.com/office/officeart/2005/8/layout/orgChart1"/>
    <dgm:cxn modelId="{F35E2BFA-BBB4-4DD2-9658-F7A377D941C9}" type="presOf" srcId="{B0A2E823-17AE-4F11-A78C-59224D8FB65A}" destId="{EB5187FE-D1B6-447A-9D09-61A202F007E5}" srcOrd="1" destOrd="0" presId="urn:microsoft.com/office/officeart/2005/8/layout/orgChart1"/>
    <dgm:cxn modelId="{62F1D809-6845-473A-ADEA-B2180E7656E1}" srcId="{EEC383E1-20B3-4FCA-822A-7C977EFE303C}" destId="{273EB04C-C141-4D8E-BD55-36D56F3ACCAB}" srcOrd="0" destOrd="0" parTransId="{BAAA389C-A371-4C3B-851D-19F8EC0DD300}" sibTransId="{4A8CDE62-6DF8-4039-99C8-4A3A47D1B7B2}"/>
    <dgm:cxn modelId="{5CE1EE6A-4189-41B2-836D-AFF1FD478334}" type="presOf" srcId="{FC9DE289-11E6-46ED-93CB-381692A31D46}" destId="{DFFD0EA7-6210-4BA1-8EE2-04734B57B813}" srcOrd="0" destOrd="0" presId="urn:microsoft.com/office/officeart/2005/8/layout/orgChart1"/>
    <dgm:cxn modelId="{B636F765-7FD6-4ECE-AD53-D14083DC4C2D}" type="presOf" srcId="{BAAA389C-A371-4C3B-851D-19F8EC0DD300}" destId="{4927D3C7-DD78-4A90-BDAE-50A4784A6C61}" srcOrd="0" destOrd="0" presId="urn:microsoft.com/office/officeart/2005/8/layout/orgChart1"/>
    <dgm:cxn modelId="{29361114-8089-4790-8751-4C7138780AB8}" srcId="{EEC383E1-20B3-4FCA-822A-7C977EFE303C}" destId="{B0A2E823-17AE-4F11-A78C-59224D8FB65A}" srcOrd="2" destOrd="0" parTransId="{33062F5A-2058-48F8-B79E-7F449F4D4F04}" sibTransId="{AF4BAB96-D74B-4237-A81A-CADA848E8826}"/>
    <dgm:cxn modelId="{BB17E5FA-1FD0-4471-80E5-2D790AA569ED}" type="presOf" srcId="{273EB04C-C141-4D8E-BD55-36D56F3ACCAB}" destId="{88950704-1F6D-446F-868A-EA336C9ACAA2}" srcOrd="0" destOrd="0" presId="urn:microsoft.com/office/officeart/2005/8/layout/orgChart1"/>
    <dgm:cxn modelId="{AD2C53D8-1B4B-45DC-89EA-F27844F3B354}" type="presOf" srcId="{B0A2E823-17AE-4F11-A78C-59224D8FB65A}" destId="{75DB1ED1-3AB6-471F-AF72-B40F266538D3}" srcOrd="0" destOrd="0" presId="urn:microsoft.com/office/officeart/2005/8/layout/orgChart1"/>
    <dgm:cxn modelId="{F9D7D547-3B4B-48F0-B455-7474BD5BEC95}" srcId="{EEC383E1-20B3-4FCA-822A-7C977EFE303C}" destId="{5DA642AA-6330-4C6B-B812-5644A7A25AB6}" srcOrd="1" destOrd="0" parTransId="{FC9DE289-11E6-46ED-93CB-381692A31D46}" sibTransId="{68AECAAD-4FC7-42A5-BC85-E3FCC539AF6B}"/>
    <dgm:cxn modelId="{3FDAFBC4-4E39-493A-9C89-79F8D47567B8}" type="presOf" srcId="{EEC383E1-20B3-4FCA-822A-7C977EFE303C}" destId="{1BD076BA-A7BC-4373-A5C0-52E95C8ECA11}" srcOrd="0" destOrd="0" presId="urn:microsoft.com/office/officeart/2005/8/layout/orgChart1"/>
    <dgm:cxn modelId="{3012C34A-CA62-4BE7-9A2E-C812AF4A9E90}" type="presOf" srcId="{273EB04C-C141-4D8E-BD55-36D56F3ACCAB}" destId="{57CE02B0-8077-41D9-B882-A4C4CA13C7A8}" srcOrd="1" destOrd="0" presId="urn:microsoft.com/office/officeart/2005/8/layout/orgChart1"/>
    <dgm:cxn modelId="{0D6A6E0D-C3A0-407D-9CAA-1D59D1431B0F}" type="presOf" srcId="{5DA642AA-6330-4C6B-B812-5644A7A25AB6}" destId="{4E83F29E-05C6-45E4-B950-22011DD9E2C2}" srcOrd="1" destOrd="0" presId="urn:microsoft.com/office/officeart/2005/8/layout/orgChart1"/>
    <dgm:cxn modelId="{C626A05D-036B-4347-B4F5-971B1B76C335}" type="presOf" srcId="{33062F5A-2058-48F8-B79E-7F449F4D4F04}" destId="{F223734D-6A51-4C66-9C5E-1BBF0084BC91}" srcOrd="0" destOrd="0" presId="urn:microsoft.com/office/officeart/2005/8/layout/orgChart1"/>
    <dgm:cxn modelId="{82F3CD32-D9C1-47E8-98F4-C89565807629}" type="presOf" srcId="{BFDBA5AA-B188-422B-ACF0-6BDE8D0E8CF5}" destId="{8E7AC53F-92E9-4E2F-9C92-6AB8F5632B32}" srcOrd="0" destOrd="0" presId="urn:microsoft.com/office/officeart/2005/8/layout/orgChart1"/>
    <dgm:cxn modelId="{51163F50-D6E9-4ADF-ADA8-DC789C91DBD6}" type="presOf" srcId="{EEC383E1-20B3-4FCA-822A-7C977EFE303C}" destId="{958CAFBB-4B08-49CD-8F76-6AC5ACB07D82}" srcOrd="1" destOrd="0" presId="urn:microsoft.com/office/officeart/2005/8/layout/orgChart1"/>
    <dgm:cxn modelId="{FD9CB14D-1AEB-4D7F-9065-E320EAA0FC66}" type="presParOf" srcId="{8E7AC53F-92E9-4E2F-9C92-6AB8F5632B32}" destId="{9ABDF8C5-A285-4115-BD2A-CC3167A94713}" srcOrd="0" destOrd="0" presId="urn:microsoft.com/office/officeart/2005/8/layout/orgChart1"/>
    <dgm:cxn modelId="{E2739E22-11AC-4906-A78F-C3A95DF48AE5}" type="presParOf" srcId="{9ABDF8C5-A285-4115-BD2A-CC3167A94713}" destId="{A03AF11D-D389-4D9E-8643-B854E879E4CC}" srcOrd="0" destOrd="0" presId="urn:microsoft.com/office/officeart/2005/8/layout/orgChart1"/>
    <dgm:cxn modelId="{201FE6D4-4A75-415D-A7CE-E66F2F8222E7}" type="presParOf" srcId="{A03AF11D-D389-4D9E-8643-B854E879E4CC}" destId="{1BD076BA-A7BC-4373-A5C0-52E95C8ECA11}" srcOrd="0" destOrd="0" presId="urn:microsoft.com/office/officeart/2005/8/layout/orgChart1"/>
    <dgm:cxn modelId="{02F53B95-B352-4C47-A731-82DFDAF27C04}" type="presParOf" srcId="{A03AF11D-D389-4D9E-8643-B854E879E4CC}" destId="{958CAFBB-4B08-49CD-8F76-6AC5ACB07D82}" srcOrd="1" destOrd="0" presId="urn:microsoft.com/office/officeart/2005/8/layout/orgChart1"/>
    <dgm:cxn modelId="{61AB1758-5C23-47B2-88FF-A09533A1809D}" type="presParOf" srcId="{9ABDF8C5-A285-4115-BD2A-CC3167A94713}" destId="{B019A14E-694F-4E83-8736-06AA0EF355CD}" srcOrd="1" destOrd="0" presId="urn:microsoft.com/office/officeart/2005/8/layout/orgChart1"/>
    <dgm:cxn modelId="{F08A1C33-C482-43E5-A9A0-EBC69072BB94}" type="presParOf" srcId="{B019A14E-694F-4E83-8736-06AA0EF355CD}" destId="{4927D3C7-DD78-4A90-BDAE-50A4784A6C61}" srcOrd="0" destOrd="0" presId="urn:microsoft.com/office/officeart/2005/8/layout/orgChart1"/>
    <dgm:cxn modelId="{33EC3CC3-EB0B-4581-A2E4-660E45F75682}" type="presParOf" srcId="{B019A14E-694F-4E83-8736-06AA0EF355CD}" destId="{422938AA-066C-41C5-8614-521279A203EA}" srcOrd="1" destOrd="0" presId="urn:microsoft.com/office/officeart/2005/8/layout/orgChart1"/>
    <dgm:cxn modelId="{E94EF03C-DFE5-4098-82C6-11AE2B42DB11}" type="presParOf" srcId="{422938AA-066C-41C5-8614-521279A203EA}" destId="{DB0B58F4-A251-46B8-9754-FD904FD52C92}" srcOrd="0" destOrd="0" presId="urn:microsoft.com/office/officeart/2005/8/layout/orgChart1"/>
    <dgm:cxn modelId="{BC043D85-7067-4726-AB76-903F355299FB}" type="presParOf" srcId="{DB0B58F4-A251-46B8-9754-FD904FD52C92}" destId="{88950704-1F6D-446F-868A-EA336C9ACAA2}" srcOrd="0" destOrd="0" presId="urn:microsoft.com/office/officeart/2005/8/layout/orgChart1"/>
    <dgm:cxn modelId="{B88EF327-7E12-488B-AD8A-7017310DF8F7}" type="presParOf" srcId="{DB0B58F4-A251-46B8-9754-FD904FD52C92}" destId="{57CE02B0-8077-41D9-B882-A4C4CA13C7A8}" srcOrd="1" destOrd="0" presId="urn:microsoft.com/office/officeart/2005/8/layout/orgChart1"/>
    <dgm:cxn modelId="{5A69047F-E0A2-4488-AE30-7686BF207FF3}" type="presParOf" srcId="{422938AA-066C-41C5-8614-521279A203EA}" destId="{AD48C2C1-5E04-4D86-9892-F48EF621ABB2}" srcOrd="1" destOrd="0" presId="urn:microsoft.com/office/officeart/2005/8/layout/orgChart1"/>
    <dgm:cxn modelId="{E60480CC-783F-4F2A-BCD0-14D159C73237}" type="presParOf" srcId="{422938AA-066C-41C5-8614-521279A203EA}" destId="{50E1ECBE-C639-4696-8004-F4C426538FFE}" srcOrd="2" destOrd="0" presId="urn:microsoft.com/office/officeart/2005/8/layout/orgChart1"/>
    <dgm:cxn modelId="{2AE87E78-10C7-4305-AB71-8906BF6ED875}" type="presParOf" srcId="{B019A14E-694F-4E83-8736-06AA0EF355CD}" destId="{DFFD0EA7-6210-4BA1-8EE2-04734B57B813}" srcOrd="2" destOrd="0" presId="urn:microsoft.com/office/officeart/2005/8/layout/orgChart1"/>
    <dgm:cxn modelId="{6DFB9C3D-25C1-4709-8A2F-A8918431BDD7}" type="presParOf" srcId="{B019A14E-694F-4E83-8736-06AA0EF355CD}" destId="{731D38F2-30A1-4855-B1F0-01F4434FC942}" srcOrd="3" destOrd="0" presId="urn:microsoft.com/office/officeart/2005/8/layout/orgChart1"/>
    <dgm:cxn modelId="{373452FC-CBC6-4DE4-99B0-5D75C1AC9B1F}" type="presParOf" srcId="{731D38F2-30A1-4855-B1F0-01F4434FC942}" destId="{8B4E1487-7D95-4DA3-B5D6-E7D28DD6171B}" srcOrd="0" destOrd="0" presId="urn:microsoft.com/office/officeart/2005/8/layout/orgChart1"/>
    <dgm:cxn modelId="{D209B444-CFA4-43E7-80A4-7CEDE1C69D57}" type="presParOf" srcId="{8B4E1487-7D95-4DA3-B5D6-E7D28DD6171B}" destId="{C5D94DC3-3B85-48C1-8FFF-605251EB9735}" srcOrd="0" destOrd="0" presId="urn:microsoft.com/office/officeart/2005/8/layout/orgChart1"/>
    <dgm:cxn modelId="{6A697963-3070-4496-8ED4-4787BE70BD18}" type="presParOf" srcId="{8B4E1487-7D95-4DA3-B5D6-E7D28DD6171B}" destId="{4E83F29E-05C6-45E4-B950-22011DD9E2C2}" srcOrd="1" destOrd="0" presId="urn:microsoft.com/office/officeart/2005/8/layout/orgChart1"/>
    <dgm:cxn modelId="{01ECB61E-5968-481A-B32E-F8EDD48010E5}" type="presParOf" srcId="{731D38F2-30A1-4855-B1F0-01F4434FC942}" destId="{884020B7-7428-467F-A6FB-42809749319F}" srcOrd="1" destOrd="0" presId="urn:microsoft.com/office/officeart/2005/8/layout/orgChart1"/>
    <dgm:cxn modelId="{51EC9D07-199A-408E-8D4E-9068BEAED188}" type="presParOf" srcId="{731D38F2-30A1-4855-B1F0-01F4434FC942}" destId="{16D79AE8-C08D-4A5B-97EF-72474A7E0654}" srcOrd="2" destOrd="0" presId="urn:microsoft.com/office/officeart/2005/8/layout/orgChart1"/>
    <dgm:cxn modelId="{EB955089-04AB-4551-A913-F391CC1EC948}" type="presParOf" srcId="{B019A14E-694F-4E83-8736-06AA0EF355CD}" destId="{F223734D-6A51-4C66-9C5E-1BBF0084BC91}" srcOrd="4" destOrd="0" presId="urn:microsoft.com/office/officeart/2005/8/layout/orgChart1"/>
    <dgm:cxn modelId="{99D1DC75-12DB-4606-9126-FC440285DA7C}" type="presParOf" srcId="{B019A14E-694F-4E83-8736-06AA0EF355CD}" destId="{1D881C17-5296-4D78-9375-0EC88BC2F200}" srcOrd="5" destOrd="0" presId="urn:microsoft.com/office/officeart/2005/8/layout/orgChart1"/>
    <dgm:cxn modelId="{C62CE96E-E583-4E99-A178-2D232F8FB20D}" type="presParOf" srcId="{1D881C17-5296-4D78-9375-0EC88BC2F200}" destId="{7F43A32E-4381-4F66-9C76-44D8B66849C1}" srcOrd="0" destOrd="0" presId="urn:microsoft.com/office/officeart/2005/8/layout/orgChart1"/>
    <dgm:cxn modelId="{C4FC731A-90E5-47EF-9578-8843F7AA3D25}" type="presParOf" srcId="{7F43A32E-4381-4F66-9C76-44D8B66849C1}" destId="{75DB1ED1-3AB6-471F-AF72-B40F266538D3}" srcOrd="0" destOrd="0" presId="urn:microsoft.com/office/officeart/2005/8/layout/orgChart1"/>
    <dgm:cxn modelId="{DA0E4377-0857-47EF-A122-92AAB6FCF52C}" type="presParOf" srcId="{7F43A32E-4381-4F66-9C76-44D8B66849C1}" destId="{EB5187FE-D1B6-447A-9D09-61A202F007E5}" srcOrd="1" destOrd="0" presId="urn:microsoft.com/office/officeart/2005/8/layout/orgChart1"/>
    <dgm:cxn modelId="{CE352057-C680-475A-8357-5391B658488E}" type="presParOf" srcId="{1D881C17-5296-4D78-9375-0EC88BC2F200}" destId="{4556B68E-B6DF-4A14-8360-26D0E28F35FF}" srcOrd="1" destOrd="0" presId="urn:microsoft.com/office/officeart/2005/8/layout/orgChart1"/>
    <dgm:cxn modelId="{FCFE5281-3E70-4DF1-B1DA-7F6FAAB1316F}" type="presParOf" srcId="{1D881C17-5296-4D78-9375-0EC88BC2F200}" destId="{1D2296E5-F3FB-48AB-BE80-6F794AB909F8}" srcOrd="2" destOrd="0" presId="urn:microsoft.com/office/officeart/2005/8/layout/orgChart1"/>
    <dgm:cxn modelId="{F361C056-E72E-4A12-AFB3-2C28990E7EDD}" type="presParOf" srcId="{9ABDF8C5-A285-4115-BD2A-CC3167A94713}" destId="{A108550E-D85D-47D0-A74A-CA0122ECBC62}" srcOrd="2" destOrd="0" presId="urn:microsoft.com/office/officeart/2005/8/layout/orgChar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6B5819-4FD3-48E7-89D7-BF74F765F99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5E70E30-E1B4-453E-A43C-538F5586CA65}">
      <dgm:prSet phldrT="[Текст]" phldr="1"/>
      <dgm:spPr/>
      <dgm:t>
        <a:bodyPr/>
        <a:lstStyle/>
        <a:p>
          <a:endParaRPr lang="ru-RU"/>
        </a:p>
      </dgm:t>
    </dgm:pt>
    <dgm:pt modelId="{0D9E8E50-51C0-4ED5-B4D5-4BDD88E42423}" type="parTrans" cxnId="{941EF9BD-4CF2-4CD9-A9BE-5DE5DD2B6F65}">
      <dgm:prSet/>
      <dgm:spPr/>
      <dgm:t>
        <a:bodyPr/>
        <a:lstStyle/>
        <a:p>
          <a:endParaRPr lang="ru-RU"/>
        </a:p>
      </dgm:t>
    </dgm:pt>
    <dgm:pt modelId="{770A4FC3-1C43-4817-AC8D-C96711F66FC2}" type="sibTrans" cxnId="{941EF9BD-4CF2-4CD9-A9BE-5DE5DD2B6F65}">
      <dgm:prSet/>
      <dgm:spPr/>
      <dgm:t>
        <a:bodyPr/>
        <a:lstStyle/>
        <a:p>
          <a:endParaRPr lang="ru-RU"/>
        </a:p>
      </dgm:t>
    </dgm:pt>
    <dgm:pt modelId="{DF7ED0CD-F3B8-4631-B902-C29ADD0798CF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Проблемы взаимодействия детей и подростков с социумом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76BDD83-9AA2-4460-87A4-EB93A5AA5AB2}" type="parTrans" cxnId="{5A72965C-F011-43BC-A962-8A85E50FD5DF}">
      <dgm:prSet/>
      <dgm:spPr/>
      <dgm:t>
        <a:bodyPr/>
        <a:lstStyle/>
        <a:p>
          <a:endParaRPr lang="ru-RU"/>
        </a:p>
      </dgm:t>
    </dgm:pt>
    <dgm:pt modelId="{B61C5329-808F-4B34-876E-35E7AAD1D81B}" type="sibTrans" cxnId="{5A72965C-F011-43BC-A962-8A85E50FD5DF}">
      <dgm:prSet/>
      <dgm:spPr/>
      <dgm:t>
        <a:bodyPr/>
        <a:lstStyle/>
        <a:p>
          <a:endParaRPr lang="ru-RU"/>
        </a:p>
      </dgm:t>
    </dgm:pt>
    <dgm:pt modelId="{36EEBD33-321D-47EE-B4D1-7AD937AFD205}">
      <dgm:prSet phldrT="[Текст]" phldr="1"/>
      <dgm:spPr/>
      <dgm:t>
        <a:bodyPr/>
        <a:lstStyle/>
        <a:p>
          <a:endParaRPr lang="ru-RU"/>
        </a:p>
      </dgm:t>
    </dgm:pt>
    <dgm:pt modelId="{14F3A21E-C1FC-49AA-B0AC-39402C2B3512}" type="parTrans" cxnId="{3447670F-37F9-407D-9D58-1E4E764771B1}">
      <dgm:prSet/>
      <dgm:spPr/>
      <dgm:t>
        <a:bodyPr/>
        <a:lstStyle/>
        <a:p>
          <a:endParaRPr lang="ru-RU"/>
        </a:p>
      </dgm:t>
    </dgm:pt>
    <dgm:pt modelId="{122AE040-475B-47B1-A7D1-350516FE44C9}" type="sibTrans" cxnId="{3447670F-37F9-407D-9D58-1E4E764771B1}">
      <dgm:prSet/>
      <dgm:spPr/>
      <dgm:t>
        <a:bodyPr/>
        <a:lstStyle/>
        <a:p>
          <a:endParaRPr lang="ru-RU"/>
        </a:p>
      </dgm:t>
    </dgm:pt>
    <dgm:pt modelId="{9A11249F-8A16-4BB3-8386-BFD02A5AD36C}">
      <dgm:prSet phldrT="[Текст]"/>
      <dgm:spPr/>
      <dgm:t>
        <a:bodyPr/>
        <a:lstStyle/>
        <a:p>
          <a:pPr algn="l"/>
          <a:r>
            <a:rPr lang="ru-RU" dirty="0" smtClean="0">
              <a:latin typeface="Times New Roman" pitchFamily="18" charset="0"/>
              <a:cs typeface="Times New Roman" pitchFamily="18" charset="0"/>
            </a:rPr>
            <a:t>Проблемы адаптации детей и подростков к социальной среде, к профессиональной деятельности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D9FEDF2-5842-4FB9-A404-904FAEAC4C70}" type="parTrans" cxnId="{6AD76218-75DF-4193-928C-FF7F0B9C0D47}">
      <dgm:prSet/>
      <dgm:spPr/>
      <dgm:t>
        <a:bodyPr/>
        <a:lstStyle/>
        <a:p>
          <a:endParaRPr lang="ru-RU"/>
        </a:p>
      </dgm:t>
    </dgm:pt>
    <dgm:pt modelId="{6DD1C327-41DC-4B95-9438-ACC4727C7845}" type="sibTrans" cxnId="{6AD76218-75DF-4193-928C-FF7F0B9C0D47}">
      <dgm:prSet/>
      <dgm:spPr/>
      <dgm:t>
        <a:bodyPr/>
        <a:lstStyle/>
        <a:p>
          <a:endParaRPr lang="ru-RU"/>
        </a:p>
      </dgm:t>
    </dgm:pt>
    <dgm:pt modelId="{7E394689-8FD5-46B7-9809-A996E7D666C8}">
      <dgm:prSet phldrT="[Текст]" phldr="1"/>
      <dgm:spPr/>
      <dgm:t>
        <a:bodyPr/>
        <a:lstStyle/>
        <a:p>
          <a:endParaRPr lang="ru-RU"/>
        </a:p>
      </dgm:t>
    </dgm:pt>
    <dgm:pt modelId="{0742B769-E218-4468-B6D1-51B059A0E9B9}" type="parTrans" cxnId="{5C131CF2-CC17-4D29-9943-A4D134C1921C}">
      <dgm:prSet/>
      <dgm:spPr/>
      <dgm:t>
        <a:bodyPr/>
        <a:lstStyle/>
        <a:p>
          <a:endParaRPr lang="ru-RU"/>
        </a:p>
      </dgm:t>
    </dgm:pt>
    <dgm:pt modelId="{384B5BF7-E149-4A03-B374-6ED5B243DBA1}" type="sibTrans" cxnId="{5C131CF2-CC17-4D29-9943-A4D134C1921C}">
      <dgm:prSet/>
      <dgm:spPr/>
      <dgm:t>
        <a:bodyPr/>
        <a:lstStyle/>
        <a:p>
          <a:endParaRPr lang="ru-RU"/>
        </a:p>
      </dgm:t>
    </dgm:pt>
    <dgm:pt modelId="{74AC55C3-9A97-4900-A9CB-2D53F26DB08A}">
      <dgm:prSet phldrT="[Текст]"/>
      <dgm:spPr/>
      <dgm:t>
        <a:bodyPr/>
        <a:lstStyle/>
        <a:p>
          <a:pPr algn="l"/>
          <a:r>
            <a:rPr lang="ru-RU" dirty="0" smtClean="0">
              <a:latin typeface="Times New Roman" pitchFamily="18" charset="0"/>
              <a:cs typeface="Times New Roman" pitchFamily="18" charset="0"/>
            </a:rPr>
            <a:t>Проблемы оценки результатов социализации детей и подростков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DA9AFBA-119B-4DAC-A553-B4792884E3A2}" type="parTrans" cxnId="{4D835BFA-0E85-4BFF-849C-7DC9242573D4}">
      <dgm:prSet/>
      <dgm:spPr/>
      <dgm:t>
        <a:bodyPr/>
        <a:lstStyle/>
        <a:p>
          <a:endParaRPr lang="ru-RU"/>
        </a:p>
      </dgm:t>
    </dgm:pt>
    <dgm:pt modelId="{B115761D-B8EC-4F43-B143-7EE58BA849A4}" type="sibTrans" cxnId="{4D835BFA-0E85-4BFF-849C-7DC9242573D4}">
      <dgm:prSet/>
      <dgm:spPr/>
      <dgm:t>
        <a:bodyPr/>
        <a:lstStyle/>
        <a:p>
          <a:endParaRPr lang="ru-RU"/>
        </a:p>
      </dgm:t>
    </dgm:pt>
    <dgm:pt modelId="{71E035B5-33EC-4CE3-9486-672C14B0BC7E}" type="pres">
      <dgm:prSet presAssocID="{BA6B5819-4FD3-48E7-89D7-BF74F765F99A}" presName="linearFlow" presStyleCnt="0">
        <dgm:presLayoutVars>
          <dgm:dir/>
          <dgm:animLvl val="lvl"/>
          <dgm:resizeHandles val="exact"/>
        </dgm:presLayoutVars>
      </dgm:prSet>
      <dgm:spPr/>
    </dgm:pt>
    <dgm:pt modelId="{02B8160F-9465-498B-90BB-E9BB42AB6109}" type="pres">
      <dgm:prSet presAssocID="{A5E70E30-E1B4-453E-A43C-538F5586CA65}" presName="composite" presStyleCnt="0"/>
      <dgm:spPr/>
    </dgm:pt>
    <dgm:pt modelId="{35667E64-5D6F-457E-8308-8388DE78C8DA}" type="pres">
      <dgm:prSet presAssocID="{A5E70E30-E1B4-453E-A43C-538F5586CA65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176573CE-744C-462A-B8B0-DE6F6249E82A}" type="pres">
      <dgm:prSet presAssocID="{A5E70E30-E1B4-453E-A43C-538F5586CA65}" presName="descendantText" presStyleLbl="alignAcc1" presStyleIdx="0" presStyleCnt="3" custLinFactNeighborX="492" custLinFactNeighborY="38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794566-283B-4500-B95B-E423CF6FD02B}" type="pres">
      <dgm:prSet presAssocID="{770A4FC3-1C43-4817-AC8D-C96711F66FC2}" presName="sp" presStyleCnt="0"/>
      <dgm:spPr/>
    </dgm:pt>
    <dgm:pt modelId="{3BA1E850-7416-4D26-BDB2-F2F8AD0C2DC7}" type="pres">
      <dgm:prSet presAssocID="{36EEBD33-321D-47EE-B4D1-7AD937AFD205}" presName="composite" presStyleCnt="0"/>
      <dgm:spPr/>
    </dgm:pt>
    <dgm:pt modelId="{7EA24188-C80A-4583-AB61-96981E8E75FD}" type="pres">
      <dgm:prSet presAssocID="{36EEBD33-321D-47EE-B4D1-7AD937AFD205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BF00DB38-FC99-4A62-8888-9485722B3D08}" type="pres">
      <dgm:prSet presAssocID="{36EEBD33-321D-47EE-B4D1-7AD937AFD205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18836D-C6A6-4A0D-A307-14F11437C10E}" type="pres">
      <dgm:prSet presAssocID="{122AE040-475B-47B1-A7D1-350516FE44C9}" presName="sp" presStyleCnt="0"/>
      <dgm:spPr/>
    </dgm:pt>
    <dgm:pt modelId="{8EDA1E7C-0570-4C7F-B7B0-503BF38943F5}" type="pres">
      <dgm:prSet presAssocID="{7E394689-8FD5-46B7-9809-A996E7D666C8}" presName="composite" presStyleCnt="0"/>
      <dgm:spPr/>
    </dgm:pt>
    <dgm:pt modelId="{A191111C-3D2E-4ECD-815B-DD2EEAAC05BB}" type="pres">
      <dgm:prSet presAssocID="{7E394689-8FD5-46B7-9809-A996E7D666C8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767ACF9E-4FC0-44AA-81A4-E61260BC197C}" type="pres">
      <dgm:prSet presAssocID="{7E394689-8FD5-46B7-9809-A996E7D666C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1094378-9A19-47B5-B1B7-F06577C1E98B}" type="presOf" srcId="{74AC55C3-9A97-4900-A9CB-2D53F26DB08A}" destId="{767ACF9E-4FC0-44AA-81A4-E61260BC197C}" srcOrd="0" destOrd="0" presId="urn:microsoft.com/office/officeart/2005/8/layout/chevron2"/>
    <dgm:cxn modelId="{BED0F491-806B-4948-8113-0421740A95C3}" type="presOf" srcId="{7E394689-8FD5-46B7-9809-A996E7D666C8}" destId="{A191111C-3D2E-4ECD-815B-DD2EEAAC05BB}" srcOrd="0" destOrd="0" presId="urn:microsoft.com/office/officeart/2005/8/layout/chevron2"/>
    <dgm:cxn modelId="{5C131CF2-CC17-4D29-9943-A4D134C1921C}" srcId="{BA6B5819-4FD3-48E7-89D7-BF74F765F99A}" destId="{7E394689-8FD5-46B7-9809-A996E7D666C8}" srcOrd="2" destOrd="0" parTransId="{0742B769-E218-4468-B6D1-51B059A0E9B9}" sibTransId="{384B5BF7-E149-4A03-B374-6ED5B243DBA1}"/>
    <dgm:cxn modelId="{6AD76218-75DF-4193-928C-FF7F0B9C0D47}" srcId="{36EEBD33-321D-47EE-B4D1-7AD937AFD205}" destId="{9A11249F-8A16-4BB3-8386-BFD02A5AD36C}" srcOrd="0" destOrd="0" parTransId="{DD9FEDF2-5842-4FB9-A404-904FAEAC4C70}" sibTransId="{6DD1C327-41DC-4B95-9438-ACC4727C7845}"/>
    <dgm:cxn modelId="{3384BFF4-FAAA-406D-8A6A-FA4B7FDFC5CD}" type="presOf" srcId="{DF7ED0CD-F3B8-4631-B902-C29ADD0798CF}" destId="{176573CE-744C-462A-B8B0-DE6F6249E82A}" srcOrd="0" destOrd="0" presId="urn:microsoft.com/office/officeart/2005/8/layout/chevron2"/>
    <dgm:cxn modelId="{54D81FFC-4CA8-4BF8-82A4-E7C0693D44AE}" type="presOf" srcId="{9A11249F-8A16-4BB3-8386-BFD02A5AD36C}" destId="{BF00DB38-FC99-4A62-8888-9485722B3D08}" srcOrd="0" destOrd="0" presId="urn:microsoft.com/office/officeart/2005/8/layout/chevron2"/>
    <dgm:cxn modelId="{941EF9BD-4CF2-4CD9-A9BE-5DE5DD2B6F65}" srcId="{BA6B5819-4FD3-48E7-89D7-BF74F765F99A}" destId="{A5E70E30-E1B4-453E-A43C-538F5586CA65}" srcOrd="0" destOrd="0" parTransId="{0D9E8E50-51C0-4ED5-B4D5-4BDD88E42423}" sibTransId="{770A4FC3-1C43-4817-AC8D-C96711F66FC2}"/>
    <dgm:cxn modelId="{6198F5C9-CE63-4E60-B4AE-724378D3BC9D}" type="presOf" srcId="{A5E70E30-E1B4-453E-A43C-538F5586CA65}" destId="{35667E64-5D6F-457E-8308-8388DE78C8DA}" srcOrd="0" destOrd="0" presId="urn:microsoft.com/office/officeart/2005/8/layout/chevron2"/>
    <dgm:cxn modelId="{D0682489-1727-44CC-BB7A-881480C47FCE}" type="presOf" srcId="{36EEBD33-321D-47EE-B4D1-7AD937AFD205}" destId="{7EA24188-C80A-4583-AB61-96981E8E75FD}" srcOrd="0" destOrd="0" presId="urn:microsoft.com/office/officeart/2005/8/layout/chevron2"/>
    <dgm:cxn modelId="{5A72965C-F011-43BC-A962-8A85E50FD5DF}" srcId="{A5E70E30-E1B4-453E-A43C-538F5586CA65}" destId="{DF7ED0CD-F3B8-4631-B902-C29ADD0798CF}" srcOrd="0" destOrd="0" parTransId="{876BDD83-9AA2-4460-87A4-EB93A5AA5AB2}" sibTransId="{B61C5329-808F-4B34-876E-35E7AAD1D81B}"/>
    <dgm:cxn modelId="{159C55BC-6678-4FD0-AEBA-F59C20F2173F}" type="presOf" srcId="{BA6B5819-4FD3-48E7-89D7-BF74F765F99A}" destId="{71E035B5-33EC-4CE3-9486-672C14B0BC7E}" srcOrd="0" destOrd="0" presId="urn:microsoft.com/office/officeart/2005/8/layout/chevron2"/>
    <dgm:cxn modelId="{3447670F-37F9-407D-9D58-1E4E764771B1}" srcId="{BA6B5819-4FD3-48E7-89D7-BF74F765F99A}" destId="{36EEBD33-321D-47EE-B4D1-7AD937AFD205}" srcOrd="1" destOrd="0" parTransId="{14F3A21E-C1FC-49AA-B0AC-39402C2B3512}" sibTransId="{122AE040-475B-47B1-A7D1-350516FE44C9}"/>
    <dgm:cxn modelId="{4D835BFA-0E85-4BFF-849C-7DC9242573D4}" srcId="{7E394689-8FD5-46B7-9809-A996E7D666C8}" destId="{74AC55C3-9A97-4900-A9CB-2D53F26DB08A}" srcOrd="0" destOrd="0" parTransId="{6DA9AFBA-119B-4DAC-A553-B4792884E3A2}" sibTransId="{B115761D-B8EC-4F43-B143-7EE58BA849A4}"/>
    <dgm:cxn modelId="{2F90E971-1B85-4571-A59C-1897C3C73F1E}" type="presParOf" srcId="{71E035B5-33EC-4CE3-9486-672C14B0BC7E}" destId="{02B8160F-9465-498B-90BB-E9BB42AB6109}" srcOrd="0" destOrd="0" presId="urn:microsoft.com/office/officeart/2005/8/layout/chevron2"/>
    <dgm:cxn modelId="{2A46D42D-DB35-4E50-93CE-6A55945A6921}" type="presParOf" srcId="{02B8160F-9465-498B-90BB-E9BB42AB6109}" destId="{35667E64-5D6F-457E-8308-8388DE78C8DA}" srcOrd="0" destOrd="0" presId="urn:microsoft.com/office/officeart/2005/8/layout/chevron2"/>
    <dgm:cxn modelId="{E9B8DDC9-1C8A-4DF6-8970-39C0839F02F9}" type="presParOf" srcId="{02B8160F-9465-498B-90BB-E9BB42AB6109}" destId="{176573CE-744C-462A-B8B0-DE6F6249E82A}" srcOrd="1" destOrd="0" presId="urn:microsoft.com/office/officeart/2005/8/layout/chevron2"/>
    <dgm:cxn modelId="{EC364F73-9AF8-40C1-88D4-DEB454A9CAD8}" type="presParOf" srcId="{71E035B5-33EC-4CE3-9486-672C14B0BC7E}" destId="{D6794566-283B-4500-B95B-E423CF6FD02B}" srcOrd="1" destOrd="0" presId="urn:microsoft.com/office/officeart/2005/8/layout/chevron2"/>
    <dgm:cxn modelId="{549C81E6-3D7E-4F53-957E-15BE6A019787}" type="presParOf" srcId="{71E035B5-33EC-4CE3-9486-672C14B0BC7E}" destId="{3BA1E850-7416-4D26-BDB2-F2F8AD0C2DC7}" srcOrd="2" destOrd="0" presId="urn:microsoft.com/office/officeart/2005/8/layout/chevron2"/>
    <dgm:cxn modelId="{A9F224A3-58DF-46DD-BF4D-00628B2DB722}" type="presParOf" srcId="{3BA1E850-7416-4D26-BDB2-F2F8AD0C2DC7}" destId="{7EA24188-C80A-4583-AB61-96981E8E75FD}" srcOrd="0" destOrd="0" presId="urn:microsoft.com/office/officeart/2005/8/layout/chevron2"/>
    <dgm:cxn modelId="{4BF69E1E-2E84-49F5-8A07-41EAA912FEB9}" type="presParOf" srcId="{3BA1E850-7416-4D26-BDB2-F2F8AD0C2DC7}" destId="{BF00DB38-FC99-4A62-8888-9485722B3D08}" srcOrd="1" destOrd="0" presId="urn:microsoft.com/office/officeart/2005/8/layout/chevron2"/>
    <dgm:cxn modelId="{91995AB0-9AEB-470D-9A06-0CB631DEB8EA}" type="presParOf" srcId="{71E035B5-33EC-4CE3-9486-672C14B0BC7E}" destId="{3518836D-C6A6-4A0D-A307-14F11437C10E}" srcOrd="3" destOrd="0" presId="urn:microsoft.com/office/officeart/2005/8/layout/chevron2"/>
    <dgm:cxn modelId="{CEDB12CC-0ED0-44C3-A249-A6A8C690C985}" type="presParOf" srcId="{71E035B5-33EC-4CE3-9486-672C14B0BC7E}" destId="{8EDA1E7C-0570-4C7F-B7B0-503BF38943F5}" srcOrd="4" destOrd="0" presId="urn:microsoft.com/office/officeart/2005/8/layout/chevron2"/>
    <dgm:cxn modelId="{F074C498-4654-47DA-A1E4-EB9373917C1A}" type="presParOf" srcId="{8EDA1E7C-0570-4C7F-B7B0-503BF38943F5}" destId="{A191111C-3D2E-4ECD-815B-DD2EEAAC05BB}" srcOrd="0" destOrd="0" presId="urn:microsoft.com/office/officeart/2005/8/layout/chevron2"/>
    <dgm:cxn modelId="{0ADBDFC8-D8E1-43B1-9B34-D94C6CB9FA27}" type="presParOf" srcId="{8EDA1E7C-0570-4C7F-B7B0-503BF38943F5}" destId="{767ACF9E-4FC0-44AA-81A4-E61260BC197C}" srcOrd="1" destOrd="0" presId="urn:microsoft.com/office/officeart/2005/8/layout/chevr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9CF9F7-995F-4A8A-93CC-F943A9B2E13A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D43E77-E498-4B49-A009-0597CCC7341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1D37B9B-41F9-4FE1-BB4E-370C098A6FED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FEF9E1-DA1B-4017-AA3A-C57B42F7B1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7B9B-41F9-4FE1-BB4E-370C098A6FED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EF9E1-DA1B-4017-AA3A-C57B42F7B1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1D37B9B-41F9-4FE1-BB4E-370C098A6FED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CFEF9E1-DA1B-4017-AA3A-C57B42F7B1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7B9B-41F9-4FE1-BB4E-370C098A6FED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FEF9E1-DA1B-4017-AA3A-C57B42F7B11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7B9B-41F9-4FE1-BB4E-370C098A6FED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CFEF9E1-DA1B-4017-AA3A-C57B42F7B11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1D37B9B-41F9-4FE1-BB4E-370C098A6FED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CFEF9E1-DA1B-4017-AA3A-C57B42F7B11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1D37B9B-41F9-4FE1-BB4E-370C098A6FED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CFEF9E1-DA1B-4017-AA3A-C57B42F7B11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7B9B-41F9-4FE1-BB4E-370C098A6FED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FEF9E1-DA1B-4017-AA3A-C57B42F7B1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7B9B-41F9-4FE1-BB4E-370C098A6FED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FEF9E1-DA1B-4017-AA3A-C57B42F7B1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7B9B-41F9-4FE1-BB4E-370C098A6FED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FEF9E1-DA1B-4017-AA3A-C57B42F7B11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1D37B9B-41F9-4FE1-BB4E-370C098A6FED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CFEF9E1-DA1B-4017-AA3A-C57B42F7B11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1D37B9B-41F9-4FE1-BB4E-370C098A6FED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CFEF9E1-DA1B-4017-AA3A-C57B42F7B11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43042" y="1500174"/>
            <a:ext cx="64770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Тема: Социализация, как социально-педагогическое явление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5008" y="3929066"/>
            <a:ext cx="3428992" cy="2092391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выполнила</a:t>
            </a:r>
          </a:p>
          <a:p>
            <a:pPr algn="ctr"/>
            <a:r>
              <a:rPr lang="ru-RU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студентка 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1-ого курса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Е/</a:t>
            </a:r>
            <a:r>
              <a:rPr lang="ru-RU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ППО-б-о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191</a:t>
            </a:r>
          </a:p>
          <a:p>
            <a:pPr algn="ctr"/>
            <a:r>
              <a:rPr lang="ru-RU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Баубатрын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Валерия 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8" y="2214554"/>
            <a:ext cx="3193916" cy="4057656"/>
          </a:xfrm>
        </p:spPr>
        <p:txBody>
          <a:bodyPr>
            <a:noAutofit/>
          </a:bodyPr>
          <a:lstStyle/>
          <a:p>
            <a:pPr indent="457200"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Социализация — это процесс освоения социальных ролей, приобретения социальных статусов и накопления социального опыта. 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Социализация — это рабство самообмана.»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i="1" dirty="0" smtClean="0"/>
              <a:t/>
            </a:r>
            <a:br>
              <a:rPr lang="ru-RU" sz="2400" i="1" dirty="0" smtClean="0"/>
            </a:b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People solve problems to build business startup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071678"/>
            <a:ext cx="5625951" cy="4495800"/>
          </a:xfrm>
        </p:spPr>
      </p:pic>
      <p:sp>
        <p:nvSpPr>
          <p:cNvPr id="5" name="TextBox 4"/>
          <p:cNvSpPr txBox="1"/>
          <p:nvPr/>
        </p:nvSpPr>
        <p:spPr>
          <a:xfrm>
            <a:off x="1500166" y="357166"/>
            <a:ext cx="67151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Понятие «социализация»</a:t>
            </a:r>
            <a:endParaRPr lang="ru-RU" sz="4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86512" y="5857892"/>
            <a:ext cx="2643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Мусин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Алмат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Жумабекович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соц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cxnSp>
        <p:nvCxnSpPr>
          <p:cNvPr id="10" name="Прямая со стрелкой 9"/>
          <p:cNvCxnSpPr/>
          <p:nvPr/>
        </p:nvCxnSpPr>
        <p:spPr>
          <a:xfrm rot="5400000">
            <a:off x="4464049" y="1678769"/>
            <a:ext cx="357984" cy="794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0800000" flipV="1">
            <a:off x="2000232" y="3286124"/>
            <a:ext cx="2428892" cy="642942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4214810" y="3714752"/>
            <a:ext cx="857256" cy="158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143504" y="3286124"/>
            <a:ext cx="2428892" cy="71438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928662" y="1785926"/>
            <a:ext cx="7215238" cy="150019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1142976" y="1928802"/>
            <a:ext cx="6715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Процесс усвоения необходимых для функционирования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социал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Сущность социализации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 rot="16200000">
            <a:off x="750067" y="2321711"/>
            <a:ext cx="2000264" cy="307183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 rot="5400000">
            <a:off x="6393669" y="2321711"/>
            <a:ext cx="2000264" cy="307183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214678" y="3429000"/>
            <a:ext cx="26432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Адаптация</a:t>
            </a:r>
            <a:endParaRPr lang="ru-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58" y="3643314"/>
            <a:ext cx="23574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приспособление</a:t>
            </a:r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15140" y="3500438"/>
            <a:ext cx="21431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автономизация</a:t>
            </a:r>
            <a:endParaRPr lang="ru-RU" sz="2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обособление</a:t>
            </a:r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714612" y="1000108"/>
            <a:ext cx="3857652" cy="150017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3143248"/>
            <a:ext cx="2088000" cy="1152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357422" y="4572008"/>
            <a:ext cx="2071702" cy="1152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072066" y="4572008"/>
            <a:ext cx="2088000" cy="1152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858016" y="3143248"/>
            <a:ext cx="2088000" cy="1152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500034" y="3429000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Первичная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00298" y="4929198"/>
            <a:ext cx="1785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Вторичная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86380" y="4929198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Зрелости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43768" y="3429000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Старости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57554" y="1214422"/>
            <a:ext cx="27146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Этапы социализации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 rot="2559489">
            <a:off x="2154239" y="2158375"/>
            <a:ext cx="857256" cy="1000132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3714744" y="2857496"/>
            <a:ext cx="857256" cy="1000132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4857752" y="2857496"/>
            <a:ext cx="857256" cy="1000132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 rot="18621133">
            <a:off x="6230753" y="2222044"/>
            <a:ext cx="857256" cy="1000132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428604"/>
            <a:ext cx="8031318" cy="91438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Взаимосвязь между процессами обучения, воспитания и развития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 rot="7002154">
            <a:off x="2332945" y="2592391"/>
            <a:ext cx="677108" cy="180194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Воспитывающее обучение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68790">
            <a:off x="3724114" y="4265565"/>
            <a:ext cx="21995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Обучающее воспитание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57620" y="5643578"/>
            <a:ext cx="1785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Развивающее воспитание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57620" y="4786322"/>
            <a:ext cx="16430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Воспитывающее развитие</a:t>
            </a:r>
          </a:p>
        </p:txBody>
      </p:sp>
      <p:sp>
        <p:nvSpPr>
          <p:cNvPr id="10" name="TextBox 9"/>
          <p:cNvSpPr txBox="1"/>
          <p:nvPr/>
        </p:nvSpPr>
        <p:spPr>
          <a:xfrm rot="962650">
            <a:off x="5972566" y="3612714"/>
            <a:ext cx="1928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Обучающее развитие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301343">
            <a:off x="3392277" y="3291053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Развивающее обучение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153400" cy="99060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Социально-педагогические проблемы социализации детей и подростков.</a:t>
            </a:r>
            <a:endParaRPr lang="ru-RU" sz="36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61</TotalTime>
  <Words>133</Words>
  <Application>Microsoft Office PowerPoint</Application>
  <PresentationFormat>Экран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Обычная</vt:lpstr>
      <vt:lpstr>Тема: Социализация, как социально-педагогическое явление</vt:lpstr>
      <vt:lpstr>Социализация — это процесс освоения социальных ролей, приобретения социальных статусов и накопления социального опыта.   «Социализация — это рабство самообмана.»   </vt:lpstr>
      <vt:lpstr>Слайд 3</vt:lpstr>
      <vt:lpstr>Слайд 4</vt:lpstr>
      <vt:lpstr>Сущность социализации</vt:lpstr>
      <vt:lpstr>Слайд 6</vt:lpstr>
      <vt:lpstr>Взаимосвязь между процессами обучения, воспитания и развития  </vt:lpstr>
      <vt:lpstr>Слайд 8</vt:lpstr>
      <vt:lpstr>Социально-педагогические проблемы социализации детей и подростков.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Социализация, как социально-педагогическое явление</dc:title>
  <dc:creator>Пользователь Windows</dc:creator>
  <cp:lastModifiedBy>Пользователь Windows</cp:lastModifiedBy>
  <cp:revision>7</cp:revision>
  <dcterms:created xsi:type="dcterms:W3CDTF">2020-03-26T19:20:27Z</dcterms:created>
  <dcterms:modified xsi:type="dcterms:W3CDTF">2020-03-27T05:04:48Z</dcterms:modified>
</cp:coreProperties>
</file>