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9" r:id="rId2"/>
  </p:sldMasterIdLst>
  <p:sldIdLst>
    <p:sldId id="256" r:id="rId3"/>
    <p:sldId id="271" r:id="rId4"/>
    <p:sldId id="277" r:id="rId5"/>
    <p:sldId id="276" r:id="rId6"/>
    <p:sldId id="279" r:id="rId7"/>
    <p:sldId id="280" r:id="rId8"/>
    <p:sldId id="281" r:id="rId9"/>
    <p:sldId id="275" r:id="rId10"/>
    <p:sldId id="259" r:id="rId11"/>
    <p:sldId id="264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2" autoAdjust="0"/>
  </p:normalViewPr>
  <p:slideViewPr>
    <p:cSldViewPr>
      <p:cViewPr>
        <p:scale>
          <a:sx n="77" d="100"/>
          <a:sy n="77" d="100"/>
        </p:scale>
        <p:origin x="-11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27FC0-E4EE-4ED3-8491-DF2F5461407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EC4FE30F-759D-4EE4-BF18-1409E7E4F27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СЕМЬЯ,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ВОСПИТЫВАЮЩАЯ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РЕБЕНКА-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С ОВЗ</a:t>
          </a:r>
        </a:p>
      </dgm:t>
    </dgm:pt>
    <dgm:pt modelId="{1BB5C5F9-60E9-4283-8836-F78D4DC80F78}" type="parTrans" cxnId="{67044D0A-87F0-4C02-A8A5-0C1EA9DF8B32}">
      <dgm:prSet/>
      <dgm:spPr/>
      <dgm:t>
        <a:bodyPr/>
        <a:lstStyle/>
        <a:p>
          <a:endParaRPr lang="ru-RU"/>
        </a:p>
      </dgm:t>
    </dgm:pt>
    <dgm:pt modelId="{FE90589B-0E7D-40B9-8FF9-B25596B074F1}" type="sibTrans" cxnId="{67044D0A-87F0-4C02-A8A5-0C1EA9DF8B32}">
      <dgm:prSet/>
      <dgm:spPr/>
      <dgm:t>
        <a:bodyPr/>
        <a:lstStyle/>
        <a:p>
          <a:endParaRPr lang="ru-RU"/>
        </a:p>
      </dgm:t>
    </dgm:pt>
    <dgm:pt modelId="{31534919-B454-4E3F-A4AD-713A9E6AC80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СОЦИАЛЬНЫЙ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ПЕДАГОГ</a:t>
          </a:r>
        </a:p>
      </dgm:t>
    </dgm:pt>
    <dgm:pt modelId="{4DB225DA-BCFD-4D59-8307-06C6707A11C6}" type="parTrans" cxnId="{7ECE9A05-3786-4633-9CD9-F2FB5A5BF060}">
      <dgm:prSet/>
      <dgm:spPr/>
      <dgm:t>
        <a:bodyPr/>
        <a:lstStyle/>
        <a:p>
          <a:endParaRPr lang="ru-RU"/>
        </a:p>
      </dgm:t>
    </dgm:pt>
    <dgm:pt modelId="{468E0F2F-AD8E-413E-92DE-587969519A35}" type="sibTrans" cxnId="{7ECE9A05-3786-4633-9CD9-F2FB5A5BF060}">
      <dgm:prSet/>
      <dgm:spPr/>
      <dgm:t>
        <a:bodyPr/>
        <a:lstStyle/>
        <a:p>
          <a:endParaRPr lang="ru-RU"/>
        </a:p>
      </dgm:t>
    </dgm:pt>
    <dgm:pt modelId="{1E0CFC01-C58C-411B-8878-D14D82983FE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УЧИТЕЛЬ-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ЛОГОПЕД</a:t>
          </a:r>
        </a:p>
      </dgm:t>
    </dgm:pt>
    <dgm:pt modelId="{F463B9F1-C9BC-40A3-A4DE-3D8AF7D7B3A0}" type="parTrans" cxnId="{AEBCE2F7-0B8C-4B0F-9730-71D752BAAFD9}">
      <dgm:prSet/>
      <dgm:spPr/>
      <dgm:t>
        <a:bodyPr/>
        <a:lstStyle/>
        <a:p>
          <a:endParaRPr lang="ru-RU"/>
        </a:p>
      </dgm:t>
    </dgm:pt>
    <dgm:pt modelId="{749C7FC3-F8B2-4314-B4EF-C92DA58BF321}" type="sibTrans" cxnId="{AEBCE2F7-0B8C-4B0F-9730-71D752BAAFD9}">
      <dgm:prSet/>
      <dgm:spPr/>
      <dgm:t>
        <a:bodyPr/>
        <a:lstStyle/>
        <a:p>
          <a:endParaRPr lang="ru-RU"/>
        </a:p>
      </dgm:t>
    </dgm:pt>
    <dgm:pt modelId="{CEF59BB5-6A64-4648-87A6-E9B2787CE3E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ПЕДАГОГ-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ПСИХОЛОГ</a:t>
          </a:r>
        </a:p>
      </dgm:t>
    </dgm:pt>
    <dgm:pt modelId="{935FA1E8-5BC4-467D-8879-05A3E98FA977}" type="parTrans" cxnId="{15C6325C-FA18-4471-9FF4-FD85EF3A9BC2}">
      <dgm:prSet/>
      <dgm:spPr/>
      <dgm:t>
        <a:bodyPr/>
        <a:lstStyle/>
        <a:p>
          <a:endParaRPr lang="ru-RU"/>
        </a:p>
      </dgm:t>
    </dgm:pt>
    <dgm:pt modelId="{F018E8B3-EA10-42A0-994F-E0655772B205}" type="sibTrans" cxnId="{15C6325C-FA18-4471-9FF4-FD85EF3A9BC2}">
      <dgm:prSet/>
      <dgm:spPr/>
      <dgm:t>
        <a:bodyPr/>
        <a:lstStyle/>
        <a:p>
          <a:endParaRPr lang="ru-RU"/>
        </a:p>
      </dgm:t>
    </dgm:pt>
    <dgm:pt modelId="{81BC9C52-1D96-43C3-A0D5-302DFE551F97}" type="pres">
      <dgm:prSet presAssocID="{4D827FC0-E4EE-4ED3-8491-DF2F5461407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FB07B66-453E-42DE-8F44-335D6F04C5DC}" type="pres">
      <dgm:prSet presAssocID="{EC4FE30F-759D-4EE4-BF18-1409E7E4F27C}" presName="centerShape" presStyleLbl="node0" presStyleIdx="0" presStyleCnt="1" custLinFactNeighborX="-1008" custLinFactNeighborY="-6976"/>
      <dgm:spPr/>
      <dgm:t>
        <a:bodyPr/>
        <a:lstStyle/>
        <a:p>
          <a:endParaRPr lang="ru-RU"/>
        </a:p>
      </dgm:t>
    </dgm:pt>
    <dgm:pt modelId="{009C4918-B050-47AF-9D80-E9F7090E02F7}" type="pres">
      <dgm:prSet presAssocID="{4DB225DA-BCFD-4D59-8307-06C6707A11C6}" presName="Name9" presStyleLbl="parChTrans1D2" presStyleIdx="0" presStyleCnt="3"/>
      <dgm:spPr/>
      <dgm:t>
        <a:bodyPr/>
        <a:lstStyle/>
        <a:p>
          <a:endParaRPr lang="ru-RU"/>
        </a:p>
      </dgm:t>
    </dgm:pt>
    <dgm:pt modelId="{60C5C5F5-E700-441E-BC9B-73A8F12BD848}" type="pres">
      <dgm:prSet presAssocID="{4DB225DA-BCFD-4D59-8307-06C6707A11C6}" presName="connTx" presStyleLbl="parChTrans1D2" presStyleIdx="0" presStyleCnt="3"/>
      <dgm:spPr/>
      <dgm:t>
        <a:bodyPr/>
        <a:lstStyle/>
        <a:p>
          <a:endParaRPr lang="ru-RU"/>
        </a:p>
      </dgm:t>
    </dgm:pt>
    <dgm:pt modelId="{34216C88-D112-4DF1-8ED0-29E56D9B142B}" type="pres">
      <dgm:prSet presAssocID="{31534919-B454-4E3F-A4AD-713A9E6AC807}" presName="node" presStyleLbl="node1" presStyleIdx="0" presStyleCnt="3" custRadScaleRad="97283" custRadScaleInc="-1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F8833-45F2-4751-9EEE-DE6036839048}" type="pres">
      <dgm:prSet presAssocID="{F463B9F1-C9BC-40A3-A4DE-3D8AF7D7B3A0}" presName="Name9" presStyleLbl="parChTrans1D2" presStyleIdx="1" presStyleCnt="3"/>
      <dgm:spPr/>
      <dgm:t>
        <a:bodyPr/>
        <a:lstStyle/>
        <a:p>
          <a:endParaRPr lang="ru-RU"/>
        </a:p>
      </dgm:t>
    </dgm:pt>
    <dgm:pt modelId="{72327B9A-304A-4F32-9CF7-3182F0332CEA}" type="pres">
      <dgm:prSet presAssocID="{F463B9F1-C9BC-40A3-A4DE-3D8AF7D7B3A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3327396B-6F3C-43F0-8ACD-E7D11F324508}" type="pres">
      <dgm:prSet presAssocID="{1E0CFC01-C58C-411B-8878-D14D82983FE6}" presName="node" presStyleLbl="node1" presStyleIdx="1" presStyleCnt="3" custRadScaleRad="77504" custRadScaleInc="-34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39D92-71E8-4D5B-95E2-55B367E1F6FE}" type="pres">
      <dgm:prSet presAssocID="{935FA1E8-5BC4-467D-8879-05A3E98FA977}" presName="Name9" presStyleLbl="parChTrans1D2" presStyleIdx="2" presStyleCnt="3"/>
      <dgm:spPr/>
      <dgm:t>
        <a:bodyPr/>
        <a:lstStyle/>
        <a:p>
          <a:endParaRPr lang="ru-RU"/>
        </a:p>
      </dgm:t>
    </dgm:pt>
    <dgm:pt modelId="{0872F59E-66AE-4927-A1B6-F39C077BEDCB}" type="pres">
      <dgm:prSet presAssocID="{935FA1E8-5BC4-467D-8879-05A3E98FA97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935A721-4233-4881-831A-EF21562E7A84}" type="pres">
      <dgm:prSet presAssocID="{CEF59BB5-6A64-4648-87A6-E9B2787CE3E2}" presName="node" presStyleLbl="node1" presStyleIdx="2" presStyleCnt="3" custRadScaleRad="81881" custRadScaleInc="32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81D722-3FF6-453F-A8EB-C07476D070D9}" type="presOf" srcId="{F463B9F1-C9BC-40A3-A4DE-3D8AF7D7B3A0}" destId="{2A2F8833-45F2-4751-9EEE-DE6036839048}" srcOrd="0" destOrd="0" presId="urn:microsoft.com/office/officeart/2005/8/layout/radial1"/>
    <dgm:cxn modelId="{71C673E2-B3ED-4EB2-9C46-4D710E8A644A}" type="presOf" srcId="{EC4FE30F-759D-4EE4-BF18-1409E7E4F27C}" destId="{9FB07B66-453E-42DE-8F44-335D6F04C5DC}" srcOrd="0" destOrd="0" presId="urn:microsoft.com/office/officeart/2005/8/layout/radial1"/>
    <dgm:cxn modelId="{159FE88B-B606-4F72-B709-3CAB4C8A637D}" type="presOf" srcId="{935FA1E8-5BC4-467D-8879-05A3E98FA977}" destId="{0872F59E-66AE-4927-A1B6-F39C077BEDCB}" srcOrd="1" destOrd="0" presId="urn:microsoft.com/office/officeart/2005/8/layout/radial1"/>
    <dgm:cxn modelId="{86C0B09A-CADD-4C28-8AE2-3D547C17FD2F}" type="presOf" srcId="{4DB225DA-BCFD-4D59-8307-06C6707A11C6}" destId="{60C5C5F5-E700-441E-BC9B-73A8F12BD848}" srcOrd="1" destOrd="0" presId="urn:microsoft.com/office/officeart/2005/8/layout/radial1"/>
    <dgm:cxn modelId="{15C6325C-FA18-4471-9FF4-FD85EF3A9BC2}" srcId="{EC4FE30F-759D-4EE4-BF18-1409E7E4F27C}" destId="{CEF59BB5-6A64-4648-87A6-E9B2787CE3E2}" srcOrd="2" destOrd="0" parTransId="{935FA1E8-5BC4-467D-8879-05A3E98FA977}" sibTransId="{F018E8B3-EA10-42A0-994F-E0655772B205}"/>
    <dgm:cxn modelId="{AEBCE2F7-0B8C-4B0F-9730-71D752BAAFD9}" srcId="{EC4FE30F-759D-4EE4-BF18-1409E7E4F27C}" destId="{1E0CFC01-C58C-411B-8878-D14D82983FE6}" srcOrd="1" destOrd="0" parTransId="{F463B9F1-C9BC-40A3-A4DE-3D8AF7D7B3A0}" sibTransId="{749C7FC3-F8B2-4314-B4EF-C92DA58BF321}"/>
    <dgm:cxn modelId="{62AB9F34-2056-40B8-A909-F00AEA83E628}" type="presOf" srcId="{F463B9F1-C9BC-40A3-A4DE-3D8AF7D7B3A0}" destId="{72327B9A-304A-4F32-9CF7-3182F0332CEA}" srcOrd="1" destOrd="0" presId="urn:microsoft.com/office/officeart/2005/8/layout/radial1"/>
    <dgm:cxn modelId="{7ECE9A05-3786-4633-9CD9-F2FB5A5BF060}" srcId="{EC4FE30F-759D-4EE4-BF18-1409E7E4F27C}" destId="{31534919-B454-4E3F-A4AD-713A9E6AC807}" srcOrd="0" destOrd="0" parTransId="{4DB225DA-BCFD-4D59-8307-06C6707A11C6}" sibTransId="{468E0F2F-AD8E-413E-92DE-587969519A35}"/>
    <dgm:cxn modelId="{9CF2285C-EC46-4CDC-A0DD-C27CA29A0C58}" type="presOf" srcId="{31534919-B454-4E3F-A4AD-713A9E6AC807}" destId="{34216C88-D112-4DF1-8ED0-29E56D9B142B}" srcOrd="0" destOrd="0" presId="urn:microsoft.com/office/officeart/2005/8/layout/radial1"/>
    <dgm:cxn modelId="{58F78F7A-EE0E-423E-838D-9B225B7ACFC9}" type="presOf" srcId="{4D827FC0-E4EE-4ED3-8491-DF2F54614072}" destId="{81BC9C52-1D96-43C3-A0D5-302DFE551F97}" srcOrd="0" destOrd="0" presId="urn:microsoft.com/office/officeart/2005/8/layout/radial1"/>
    <dgm:cxn modelId="{B7DA4F0A-328E-459F-B3EB-686A75AD1CDB}" type="presOf" srcId="{935FA1E8-5BC4-467D-8879-05A3E98FA977}" destId="{A4639D92-71E8-4D5B-95E2-55B367E1F6FE}" srcOrd="0" destOrd="0" presId="urn:microsoft.com/office/officeart/2005/8/layout/radial1"/>
    <dgm:cxn modelId="{D8DC0097-7E4B-40F3-A17C-E32E73567F83}" type="presOf" srcId="{4DB225DA-BCFD-4D59-8307-06C6707A11C6}" destId="{009C4918-B050-47AF-9D80-E9F7090E02F7}" srcOrd="0" destOrd="0" presId="urn:microsoft.com/office/officeart/2005/8/layout/radial1"/>
    <dgm:cxn modelId="{4D166FE2-52DC-4D44-9C94-011A4E181A66}" type="presOf" srcId="{1E0CFC01-C58C-411B-8878-D14D82983FE6}" destId="{3327396B-6F3C-43F0-8ACD-E7D11F324508}" srcOrd="0" destOrd="0" presId="urn:microsoft.com/office/officeart/2005/8/layout/radial1"/>
    <dgm:cxn modelId="{67044D0A-87F0-4C02-A8A5-0C1EA9DF8B32}" srcId="{4D827FC0-E4EE-4ED3-8491-DF2F54614072}" destId="{EC4FE30F-759D-4EE4-BF18-1409E7E4F27C}" srcOrd="0" destOrd="0" parTransId="{1BB5C5F9-60E9-4283-8836-F78D4DC80F78}" sibTransId="{FE90589B-0E7D-40B9-8FF9-B25596B074F1}"/>
    <dgm:cxn modelId="{7F521958-5019-4907-8AFC-64A736B54E69}" type="presOf" srcId="{CEF59BB5-6A64-4648-87A6-E9B2787CE3E2}" destId="{8935A721-4233-4881-831A-EF21562E7A84}" srcOrd="0" destOrd="0" presId="urn:microsoft.com/office/officeart/2005/8/layout/radial1"/>
    <dgm:cxn modelId="{5A7D5FB7-ACAD-450C-9A36-7F6DA9840599}" type="presParOf" srcId="{81BC9C52-1D96-43C3-A0D5-302DFE551F97}" destId="{9FB07B66-453E-42DE-8F44-335D6F04C5DC}" srcOrd="0" destOrd="0" presId="urn:microsoft.com/office/officeart/2005/8/layout/radial1"/>
    <dgm:cxn modelId="{0E3DC13A-7885-43B7-A01D-90F8988A9C43}" type="presParOf" srcId="{81BC9C52-1D96-43C3-A0D5-302DFE551F97}" destId="{009C4918-B050-47AF-9D80-E9F7090E02F7}" srcOrd="1" destOrd="0" presId="urn:microsoft.com/office/officeart/2005/8/layout/radial1"/>
    <dgm:cxn modelId="{D7FB2280-F8ED-47C2-BBA3-78202BD57265}" type="presParOf" srcId="{009C4918-B050-47AF-9D80-E9F7090E02F7}" destId="{60C5C5F5-E700-441E-BC9B-73A8F12BD848}" srcOrd="0" destOrd="0" presId="urn:microsoft.com/office/officeart/2005/8/layout/radial1"/>
    <dgm:cxn modelId="{747FA39E-6034-48ED-B342-BB5FCF59C67E}" type="presParOf" srcId="{81BC9C52-1D96-43C3-A0D5-302DFE551F97}" destId="{34216C88-D112-4DF1-8ED0-29E56D9B142B}" srcOrd="2" destOrd="0" presId="urn:microsoft.com/office/officeart/2005/8/layout/radial1"/>
    <dgm:cxn modelId="{E3AE4D9D-0191-409E-B178-E93FD4CEDF35}" type="presParOf" srcId="{81BC9C52-1D96-43C3-A0D5-302DFE551F97}" destId="{2A2F8833-45F2-4751-9EEE-DE6036839048}" srcOrd="3" destOrd="0" presId="urn:microsoft.com/office/officeart/2005/8/layout/radial1"/>
    <dgm:cxn modelId="{C4A1E8CE-09C1-4089-A061-755CC28800F7}" type="presParOf" srcId="{2A2F8833-45F2-4751-9EEE-DE6036839048}" destId="{72327B9A-304A-4F32-9CF7-3182F0332CEA}" srcOrd="0" destOrd="0" presId="urn:microsoft.com/office/officeart/2005/8/layout/radial1"/>
    <dgm:cxn modelId="{131E2DCB-FF46-4607-B3EE-2C8DD669A054}" type="presParOf" srcId="{81BC9C52-1D96-43C3-A0D5-302DFE551F97}" destId="{3327396B-6F3C-43F0-8ACD-E7D11F324508}" srcOrd="4" destOrd="0" presId="urn:microsoft.com/office/officeart/2005/8/layout/radial1"/>
    <dgm:cxn modelId="{12A72E1C-5871-485B-A883-8710D30DB22D}" type="presParOf" srcId="{81BC9C52-1D96-43C3-A0D5-302DFE551F97}" destId="{A4639D92-71E8-4D5B-95E2-55B367E1F6FE}" srcOrd="5" destOrd="0" presId="urn:microsoft.com/office/officeart/2005/8/layout/radial1"/>
    <dgm:cxn modelId="{6B6B2C12-0B77-4119-B888-9910CCD750F1}" type="presParOf" srcId="{A4639D92-71E8-4D5B-95E2-55B367E1F6FE}" destId="{0872F59E-66AE-4927-A1B6-F39C077BEDCB}" srcOrd="0" destOrd="0" presId="urn:microsoft.com/office/officeart/2005/8/layout/radial1"/>
    <dgm:cxn modelId="{1E4F5A36-E032-4366-9304-25CB91EC8D07}" type="presParOf" srcId="{81BC9C52-1D96-43C3-A0D5-302DFE551F97}" destId="{8935A721-4233-4881-831A-EF21562E7A84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BC0E7-B014-4766-B8D7-00B4495D0CDC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485B9-3CA8-4E25-942D-4208160E5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24F5F-89A2-4AB0-AAC4-8311AB47452C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354AC-64FF-4ED8-9DA4-3070241C2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DCBB7-6E31-42BF-9184-72DED27895B8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F1D64-D0F4-4EC0-B984-CAE477BAC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C8203-53DE-4C6A-A660-4DDFB27B943B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5A489-CB34-40E3-9C74-FE9527FB4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F59E23F-0834-4696-8E1D-0811900538AE}" type="datetimeFigureOut">
              <a:rPr lang="ru-RU" smtClean="0">
                <a:solidFill>
                  <a:srgbClr val="575F6D"/>
                </a:solidFill>
              </a:rPr>
              <a:pPr/>
              <a:t>17.11.2016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82BDFD7-4C83-48FE-8B45-BD5CBB1EE8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049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59E23F-0834-4696-8E1D-0811900538AE}" type="datetimeFigureOut">
              <a:rPr lang="ru-RU" smtClean="0">
                <a:solidFill>
                  <a:srgbClr val="575F6D"/>
                </a:solidFill>
              </a:rPr>
              <a:pPr/>
              <a:t>17.11.2016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2BDFD7-4C83-48FE-8B45-BD5CBB1EE8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00837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F59E23F-0834-4696-8E1D-0811900538AE}" type="datetimeFigureOut">
              <a:rPr lang="ru-RU" smtClean="0">
                <a:solidFill>
                  <a:srgbClr val="FFF39D"/>
                </a:solidFill>
              </a:rPr>
              <a:pPr/>
              <a:t>17.11.2016</a:t>
            </a:fld>
            <a:endParaRPr lang="ru-RU" dirty="0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entury Schoolbook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entury Schoolbook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entury Schoolbook"/>
              <a:cs typeface="+mn-cs"/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entury Schoolbook"/>
              <a:cs typeface="+mn-cs"/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entury Schoolbook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entury Schoolbook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82BDFD7-4C83-48FE-8B45-BD5CBB1EE8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097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E23F-0834-4696-8E1D-0811900538AE}" type="datetimeFigureOut">
              <a:rPr lang="ru-RU" smtClean="0">
                <a:solidFill>
                  <a:srgbClr val="575F6D"/>
                </a:solidFill>
              </a:rPr>
              <a:pPr/>
              <a:t>17.11.2016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DFD7-4C83-48FE-8B45-BD5CBB1EE8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51234593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E23F-0834-4696-8E1D-0811900538AE}" type="datetimeFigureOut">
              <a:rPr lang="ru-RU" smtClean="0">
                <a:solidFill>
                  <a:srgbClr val="575F6D"/>
                </a:solidFill>
              </a:rPr>
              <a:pPr/>
              <a:t>17.11.2016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DFD7-4C83-48FE-8B45-BD5CBB1EE8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666342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59E23F-0834-4696-8E1D-0811900538AE}" type="datetimeFigureOut">
              <a:rPr lang="ru-RU" smtClean="0">
                <a:solidFill>
                  <a:srgbClr val="575F6D"/>
                </a:solidFill>
              </a:rPr>
              <a:pPr/>
              <a:t>17.11.2016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2BDFD7-4C83-48FE-8B45-BD5CBB1EE8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74749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E23F-0834-4696-8E1D-0811900538AE}" type="datetimeFigureOut">
              <a:rPr lang="ru-RU" smtClean="0">
                <a:solidFill>
                  <a:srgbClr val="575F6D"/>
                </a:solidFill>
              </a:rPr>
              <a:pPr/>
              <a:t>17.11.2016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DFD7-4C83-48FE-8B45-BD5CBB1EE8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861329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BB15E-7A76-47D5-9349-4849FE9F536B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98382-DED8-4667-A2C4-10A391713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59E23F-0834-4696-8E1D-0811900538AE}" type="datetimeFigureOut">
              <a:rPr lang="ru-RU" smtClean="0">
                <a:solidFill>
                  <a:srgbClr val="575F6D"/>
                </a:solidFill>
              </a:rPr>
              <a:pPr/>
              <a:t>17.11.2016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2BDFD7-4C83-48FE-8B45-BD5CBB1EE8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49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59E23F-0834-4696-8E1D-0811900538AE}" type="datetimeFigureOut">
              <a:rPr lang="ru-RU" smtClean="0">
                <a:solidFill>
                  <a:srgbClr val="575F6D"/>
                </a:solidFill>
              </a:rPr>
              <a:pPr/>
              <a:t>17.11.2016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2BDFD7-4C83-48FE-8B45-BD5CBB1EE8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81285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E23F-0834-4696-8E1D-0811900538AE}" type="datetimeFigureOut">
              <a:rPr lang="ru-RU" smtClean="0">
                <a:solidFill>
                  <a:srgbClr val="575F6D"/>
                </a:solidFill>
              </a:rPr>
              <a:pPr/>
              <a:t>17.11.2016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DFD7-4C83-48FE-8B45-BD5CBB1EE8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336776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E23F-0834-4696-8E1D-0811900538AE}" type="datetimeFigureOut">
              <a:rPr lang="ru-RU" smtClean="0">
                <a:solidFill>
                  <a:srgbClr val="575F6D"/>
                </a:solidFill>
              </a:rPr>
              <a:pPr/>
              <a:t>17.11.2016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DFD7-4C83-48FE-8B45-BD5CBB1EE8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194942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C348-0207-45D8-9E42-C07C642946AD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1B261-468C-40AA-908E-9E2179DED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49A45-C251-4E53-A7F8-4CE65104214E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5C465-9652-4A37-986A-B6351EB6F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260B6-2235-4E94-8FC6-F3ADF3C4E677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40E3B-904C-4516-9F96-891E61E7E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388A7-47AA-41D5-BBC9-90864B3DF526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680FE-01D5-4B0C-AA8A-79DC66747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49BAD-8660-4E4C-BC63-A15C0048AE8C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90E2C-B8A4-451D-A94A-B89811201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76806-A48D-40CF-A4AE-CDC116DC80F7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29B88-AD41-431E-AC68-69348FE12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881F7-6C40-41BF-8C97-966CD58BB330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7F30A-E677-435F-AC24-13D2C57F1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2A4A4E-9E9D-4530-9D60-73903D04E4D4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29E2FC-0804-4F48-B40D-5B40CE253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59E23F-0834-4696-8E1D-0811900538AE}" type="datetimeFigureOut">
              <a:rPr lang="ru-RU" smtClean="0">
                <a:solidFill>
                  <a:srgbClr val="575F6D"/>
                </a:solidFill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17.11.2016</a:t>
            </a:fld>
            <a:endParaRPr lang="ru-RU" dirty="0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2BDFD7-4C83-48FE-8B45-BD5CBB1EE8B6}" type="slidenum">
              <a:rPr lang="ru-RU" smtClean="0"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Century Schoolbook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51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755576" y="-171400"/>
            <a:ext cx="8062913" cy="4251325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 – педагогическое сопровождение детей с ОВЗ</a:t>
            </a:r>
            <a:r>
              <a:rPr lang="ru-RU" sz="4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Grp="1"/>
          </p:cNvSpPr>
          <p:nvPr>
            <p:ph type="subTitle" idx="4294967295"/>
          </p:nvPr>
        </p:nvSpPr>
        <p:spPr>
          <a:xfrm>
            <a:off x="1619250" y="4868863"/>
            <a:ext cx="6400800" cy="1752600"/>
          </a:xfrm>
        </p:spPr>
        <p:txBody>
          <a:bodyPr/>
          <a:lstStyle/>
          <a:p>
            <a:pPr marL="0" indent="0" algn="r">
              <a:spcBef>
                <a:spcPts val="0"/>
              </a:spcBef>
              <a:buFont typeface="Arial" charset="0"/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Подготовила социальный педагог </a:t>
            </a:r>
          </a:p>
          <a:p>
            <a:pPr marL="0" indent="0" algn="r">
              <a:spcBef>
                <a:spcPts val="0"/>
              </a:spcBef>
              <a:buFont typeface="Arial" charset="0"/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МБОУ «СШ№16»</a:t>
            </a:r>
          </a:p>
          <a:p>
            <a:pPr marL="0" indent="0" algn="r">
              <a:spcBef>
                <a:spcPts val="0"/>
              </a:spcBef>
              <a:buFont typeface="Arial" charset="0"/>
              <a:buNone/>
            </a:pPr>
            <a:r>
              <a:rPr lang="ru-RU" sz="2400" i="1" dirty="0" err="1" smtClean="0">
                <a:solidFill>
                  <a:srgbClr val="FF0000"/>
                </a:solidFill>
              </a:rPr>
              <a:t>Красуцкая</a:t>
            </a:r>
            <a:r>
              <a:rPr lang="ru-RU" sz="2400" i="1" dirty="0" smtClean="0">
                <a:solidFill>
                  <a:srgbClr val="FF0000"/>
                </a:solidFill>
              </a:rPr>
              <a:t> Светлана Олеговна</a:t>
            </a:r>
          </a:p>
        </p:txBody>
      </p:sp>
      <p:pic>
        <p:nvPicPr>
          <p:cNvPr id="1027" name="Picture 3" descr="C:\Users\днв\Desktop\конференция14265037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705678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89868951"/>
              </p:ext>
            </p:extLst>
          </p:nvPr>
        </p:nvGraphicFramePr>
        <p:xfrm>
          <a:off x="179388" y="342900"/>
          <a:ext cx="8785225" cy="681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900113" y="549275"/>
            <a:ext cx="7200900" cy="1584325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Прогнозируемый результат комплексного социально -педагогического сопровождения семей и самих школьников с ограниченными возможностями включает в себя следующие показатели:</a:t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468313" y="2276475"/>
            <a:ext cx="8229600" cy="40655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уменьшение факторов риска;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комфортной образовательной среды;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снижение уровня тревожности родителей и детей;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эмоциональное благополучие ребенка в классе;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коммуникативных навыков;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выработка  учителем, психологом, социальным педагогом   стратегий   личностно-ориентированного подхода к учащимся.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включение родителей в образовательный процесс.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000" b="1" i="1" dirty="0" smtClean="0"/>
              <a:t>БЛАГОДАРЮ ЗА ВНИМАНИЕ!</a:t>
            </a:r>
          </a:p>
        </p:txBody>
      </p:sp>
      <p:pic>
        <p:nvPicPr>
          <p:cNvPr id="6146" name="Picture 2" descr="C:\Users\днв\Desktop\stock-photo-handicapped-children-playing-with-other-kids-in-nature-2579503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58676"/>
            <a:ext cx="6768751" cy="281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Социально-педагогическое сопровождение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8229600" cy="4525963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представляет собой организованную социально- педагогическую помощь учащемуся с целью повышения эффективности и качества его обучения и воспитания.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4098" name="Picture 2" descr="C:\Users\днв\Desktop\343304_html_m72b9a6c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4071942"/>
            <a:ext cx="266429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843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социально-педагогического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сопровождения семьи, воспитывающей ребенка с ОВЗ, в условиях общеобразовательного учреждения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оказание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комплексной помощи, обеспечивающей успешную интеграцию детей с ограниченными возможностями здоровья в социум.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57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предупреждение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возникновения проблем развития ребенка с ОВЗ; </a:t>
            </a:r>
          </a:p>
          <a:p>
            <a:pPr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содействие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ребенку в решении актуальных задач обучения и социализации;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развитие психолого-педагогической компетентности (психологической культуры) учащихся, родителей, педагогов.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60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методы работы социального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педагога с учащимися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ОВЗ: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профилактика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диагностика (индивидуальная и групповая (скрининг));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консультирование (индивидуальное);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социальное просвещение и образование: формирование социальной культуры, развитие психолого-педагогической компетентности учащихся,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5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средства комплексной реабилитации ребёнка с ОВЗ в работе социального педагога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артерапия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методика проективного рисунка.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0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Социальная адаптация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939693" y="2071700"/>
            <a:ext cx="3232708" cy="17784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интеграция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905467" y="4076384"/>
            <a:ext cx="4068451" cy="17676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индивидуализация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308556" y="2071700"/>
            <a:ext cx="3240360" cy="19435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адаптация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419872" y="3501008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580112" y="3501008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51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Свойства индивидуального социально-педагогического сопровождения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indent="274320" algn="just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27432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Направлено на всестороннее развитие его задатков и способностей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ребёнка с ОВЗ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нв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7128791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87919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800" dirty="0" smtClean="0"/>
              <a:t>	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Направления социально-педагогического сопровождение семьи, воспитывающей ребенка с ОВЗ, в общеобразовательном учреждении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образовательного процесса; 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психолого-педагогическая диагностика проблем в развитии ребенка;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консультирование;</a:t>
            </a:r>
          </a:p>
        </p:txBody>
      </p:sp>
      <p:pic>
        <p:nvPicPr>
          <p:cNvPr id="5122" name="Picture 2" descr="C:\Users\днв\Desktop\corr_logo.p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68663"/>
            <a:ext cx="3245346" cy="289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225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4_Эркер</vt:lpstr>
      <vt:lpstr>Социально – педагогическое сопровождение детей с ОВЗ </vt:lpstr>
      <vt:lpstr> Социально-педагогическое сопровождение</vt:lpstr>
      <vt:lpstr> Цель:</vt:lpstr>
      <vt:lpstr> Задачи:</vt:lpstr>
      <vt:lpstr>Основные методы работы социального педагога с учащимися ОВЗ: </vt:lpstr>
      <vt:lpstr>Основные средства комплексной реабилитации ребёнка с ОВЗ в работе социального педагога</vt:lpstr>
      <vt:lpstr>Социальная адаптация</vt:lpstr>
      <vt:lpstr>Свойства индивидуального социально-педагогического сопровождения </vt:lpstr>
      <vt:lpstr>Презентация PowerPoint</vt:lpstr>
      <vt:lpstr>Презентация PowerPoint</vt:lpstr>
      <vt:lpstr> Прогнозируемый результат комплексного социально -педагогического сопровождения семей и самих школьников с ограниченными возможностями включает в себя следующие показатели: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днв</cp:lastModifiedBy>
  <cp:revision>37</cp:revision>
  <dcterms:created xsi:type="dcterms:W3CDTF">2012-05-08T20:01:29Z</dcterms:created>
  <dcterms:modified xsi:type="dcterms:W3CDTF">2016-11-17T10:59:11Z</dcterms:modified>
</cp:coreProperties>
</file>