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22B7A-7E70-4241-8363-E3217B2C5468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C2528-A83B-4D26-BC2C-E96CDD26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52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85A1-BFC0-4A9A-8683-FFD56514F377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151C-BE33-4121-9687-533C64AA2C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85A1-BFC0-4A9A-8683-FFD56514F377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151C-BE33-4121-9687-533C64AA2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85A1-BFC0-4A9A-8683-FFD56514F377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151C-BE33-4121-9687-533C64AA2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85A1-BFC0-4A9A-8683-FFD56514F377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151C-BE33-4121-9687-533C64AA2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85A1-BFC0-4A9A-8683-FFD56514F377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151C-BE33-4121-9687-533C64AA2C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85A1-BFC0-4A9A-8683-FFD56514F377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151C-BE33-4121-9687-533C64AA2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85A1-BFC0-4A9A-8683-FFD56514F377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151C-BE33-4121-9687-533C64AA2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85A1-BFC0-4A9A-8683-FFD56514F377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151C-BE33-4121-9687-533C64AA2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85A1-BFC0-4A9A-8683-FFD56514F377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151C-BE33-4121-9687-533C64AA2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85A1-BFC0-4A9A-8683-FFD56514F377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151C-BE33-4121-9687-533C64AA2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85A1-BFC0-4A9A-8683-FFD56514F377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3F151C-BE33-4121-9687-533C64AA2C7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8B85A1-BFC0-4A9A-8683-FFD56514F377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3F151C-BE33-4121-9687-533C64AA2C7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45472"/>
            <a:ext cx="5184576" cy="1656183"/>
          </a:xfrm>
        </p:spPr>
        <p:txBody>
          <a:bodyPr>
            <a:normAutofit/>
          </a:bodyPr>
          <a:lstStyle/>
          <a:p>
            <a:pPr algn="ctr"/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«СРЕДНЯЯ ШКОЛА №16 ГОРОДА ЕВПАТОРИИ РЕСПУБЛИКИ КРЫМ»</a:t>
            </a:r>
            <a:br>
              <a:rPr lang="ru-RU" alt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060848"/>
            <a:ext cx="4680520" cy="252028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Преемственность между дошкольным</a:t>
            </a:r>
          </a:p>
          <a:p>
            <a:pPr algn="ctr">
              <a:spcBef>
                <a:spcPct val="0"/>
              </a:spcBef>
            </a:pPr>
            <a:r>
              <a:rPr lang="ru-RU" alt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начальным общим образованием через координацию деятельности педагогического      </a:t>
            </a:r>
          </a:p>
          <a:p>
            <a:pPr algn="ctr">
              <a:spcBef>
                <a:spcPct val="0"/>
              </a:spcBef>
            </a:pPr>
            <a:r>
              <a:rPr lang="ru-RU" alt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коллектива школы и детского сада.</a:t>
            </a:r>
            <a:endParaRPr lang="ru-RU" altLang="ru-RU" sz="23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26" name="Picture 2" descr="C:\Users\Lina\Desktop\2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096344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7232" y="4497076"/>
            <a:ext cx="7713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sz="2800" b="1" i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 « Весёлые старты Крымской весной» на базе МБДОУ «ДС № 29  «Чебурашка</a:t>
            </a:r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23 марта 2016 года</a:t>
            </a:r>
          </a:p>
          <a:p>
            <a:pPr algn="ctr">
              <a:buNone/>
            </a:pPr>
            <a:endParaRPr lang="ru-RU" sz="2800" b="1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5631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соответствии с годовым планом школы, с целью преемственности обучения учащихся начальных классов 23.03.2016г. был проведен спортивный праздник « Весёлые старты Крымской весной» на базе МБДОУ «ДС № 29  «Чебурашка».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Мероприятие было подготовлено совместными усилиями педагогов МБДОУ «ДС № 29» и учителями школы физической культуры МБОУ «СШ № 16»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Болдыревой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Л.М. и Степанищевой Т.С.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Фото Чебурашка\IMG_6348.JPG"/>
          <p:cNvPicPr>
            <a:picLocks noChangeAspect="1"/>
          </p:cNvPicPr>
          <p:nvPr/>
        </p:nvPicPr>
        <p:blipFill>
          <a:blip r:embed="rId2" cstate="print"/>
          <a:srcRect t="29112"/>
          <a:stretch>
            <a:fillRect/>
          </a:stretch>
        </p:blipFill>
        <p:spPr bwMode="auto">
          <a:xfrm>
            <a:off x="406407" y="3809258"/>
            <a:ext cx="4248472" cy="302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 Чебурашка\IMG_6382.JPG"/>
          <p:cNvPicPr>
            <a:picLocks noChangeAspect="1"/>
          </p:cNvPicPr>
          <p:nvPr/>
        </p:nvPicPr>
        <p:blipFill>
          <a:blip r:embed="rId3" cstate="print"/>
          <a:srcRect t="12476" b="12476"/>
          <a:stretch>
            <a:fillRect/>
          </a:stretch>
        </p:blipFill>
        <p:spPr bwMode="auto">
          <a:xfrm>
            <a:off x="4809766" y="3791936"/>
            <a:ext cx="4032448" cy="304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:\Фото Чебурашка\IMG_638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 Чебурашка\IMG_64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Фото Чебурашка\IMG_6351.JPG"/>
          <p:cNvPicPr/>
          <p:nvPr/>
        </p:nvPicPr>
        <p:blipFill>
          <a:blip r:embed="rId4" cstate="print"/>
          <a:srcRect t="16635"/>
          <a:stretch>
            <a:fillRect/>
          </a:stretch>
        </p:blipFill>
        <p:spPr bwMode="auto">
          <a:xfrm>
            <a:off x="467544" y="3501008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ото Чебурашка\IMG_64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3501009"/>
            <a:ext cx="360040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ina\Desktop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776864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770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43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Calibri</vt:lpstr>
      <vt:lpstr>Constantia</vt:lpstr>
      <vt:lpstr>Times New Roman</vt:lpstr>
      <vt:lpstr>Wingdings 2</vt:lpstr>
      <vt:lpstr>Поток</vt:lpstr>
      <vt:lpstr>МУНИЦИПАЛЬНОЕ БЮДЖЕТНОЕ ОБЩЕОБРАЗОВАТЕЛЬНОЕ УЧРЕЖДЕНИЕ «СРЕДНЯЯ ШКОЛА №16 ГОРОДА ЕВПАТОРИИ РЕСПУБЛИКИ КРЫМ» 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 «СРЕДНЯЯ ШКОЛА №16 ГОРОДА ЕВПАТОРИИ РЕСПУБЛИКИ КРЫМ»</dc:title>
  <dc:creator>Lina</dc:creator>
  <cp:lastModifiedBy>user01</cp:lastModifiedBy>
  <cp:revision>14</cp:revision>
  <dcterms:created xsi:type="dcterms:W3CDTF">2016-05-05T16:52:03Z</dcterms:created>
  <dcterms:modified xsi:type="dcterms:W3CDTF">2016-11-22T05:39:19Z</dcterms:modified>
</cp:coreProperties>
</file>