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43" r:id="rId2"/>
    <p:sldId id="259" r:id="rId3"/>
    <p:sldId id="338" r:id="rId4"/>
    <p:sldId id="323" r:id="rId5"/>
    <p:sldId id="342" r:id="rId6"/>
    <p:sldId id="346" r:id="rId7"/>
    <p:sldId id="344" r:id="rId8"/>
    <p:sldId id="347" r:id="rId9"/>
    <p:sldId id="339" r:id="rId10"/>
    <p:sldId id="348" r:id="rId11"/>
    <p:sldId id="345" r:id="rId12"/>
    <p:sldId id="341" r:id="rId13"/>
    <p:sldId id="336" r:id="rId14"/>
    <p:sldId id="32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498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969E29-2B72-490F-B166-6F4D7F198DD4}" type="doc">
      <dgm:prSet loTypeId="urn:microsoft.com/office/officeart/2005/8/layout/chevron2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0844AC6-F8A2-4F2B-9EA7-6A199798BB8B}">
      <dgm:prSet phldrT="[Текст]"/>
      <dgm:spPr/>
      <dgm:t>
        <a:bodyPr/>
        <a:lstStyle/>
        <a:p>
          <a:endParaRPr lang="ru-RU" dirty="0"/>
        </a:p>
      </dgm:t>
    </dgm:pt>
    <dgm:pt modelId="{4E34251B-04F8-4E26-A3B8-50F53ABF2B3B}" type="parTrans" cxnId="{52E2846A-0453-4BBC-9712-961207F09ED6}">
      <dgm:prSet/>
      <dgm:spPr/>
      <dgm:t>
        <a:bodyPr/>
        <a:lstStyle/>
        <a:p>
          <a:endParaRPr lang="ru-RU"/>
        </a:p>
      </dgm:t>
    </dgm:pt>
    <dgm:pt modelId="{27741818-465E-4B05-83C2-1690FDA2CE4F}" type="sibTrans" cxnId="{52E2846A-0453-4BBC-9712-961207F09ED6}">
      <dgm:prSet/>
      <dgm:spPr/>
      <dgm:t>
        <a:bodyPr/>
        <a:lstStyle/>
        <a:p>
          <a:endParaRPr lang="ru-RU"/>
        </a:p>
      </dgm:t>
    </dgm:pt>
    <dgm:pt modelId="{3E59B432-0FB9-4174-941F-AD9594CC3632}">
      <dgm:prSet phldrT="[Текст]"/>
      <dgm:spPr/>
      <dgm:t>
        <a:bodyPr/>
        <a:lstStyle/>
        <a:p>
          <a:r>
            <a:rPr lang="ru-RU" b="1" dirty="0" smtClean="0"/>
            <a:t>привитие интереса к предмету</a:t>
          </a:r>
          <a:endParaRPr lang="ru-RU" dirty="0"/>
        </a:p>
      </dgm:t>
    </dgm:pt>
    <dgm:pt modelId="{E39FA7AA-3432-490C-9A70-94FEFF0BDD85}" type="parTrans" cxnId="{F633683A-8641-4B3B-A4FA-DE005DBBC686}">
      <dgm:prSet/>
      <dgm:spPr/>
      <dgm:t>
        <a:bodyPr/>
        <a:lstStyle/>
        <a:p>
          <a:endParaRPr lang="ru-RU"/>
        </a:p>
      </dgm:t>
    </dgm:pt>
    <dgm:pt modelId="{B5B8531E-C4CA-4B6E-A73F-CD7933DC8B37}" type="sibTrans" cxnId="{F633683A-8641-4B3B-A4FA-DE005DBBC686}">
      <dgm:prSet/>
      <dgm:spPr/>
      <dgm:t>
        <a:bodyPr/>
        <a:lstStyle/>
        <a:p>
          <a:endParaRPr lang="ru-RU"/>
        </a:p>
      </dgm:t>
    </dgm:pt>
    <dgm:pt modelId="{4C0F632E-8499-4DC4-957E-8C88E28C02D6}">
      <dgm:prSet phldrT="[Текст]"/>
      <dgm:spPr/>
      <dgm:t>
        <a:bodyPr/>
        <a:lstStyle/>
        <a:p>
          <a:endParaRPr lang="ru-RU"/>
        </a:p>
      </dgm:t>
    </dgm:pt>
    <dgm:pt modelId="{D460F58B-335A-4C30-A5EA-B935D6424B30}" type="parTrans" cxnId="{3E74A64E-B6FB-4A31-90E1-CFA891DCFEB3}">
      <dgm:prSet/>
      <dgm:spPr/>
      <dgm:t>
        <a:bodyPr/>
        <a:lstStyle/>
        <a:p>
          <a:endParaRPr lang="ru-RU"/>
        </a:p>
      </dgm:t>
    </dgm:pt>
    <dgm:pt modelId="{41A6E2E3-05FF-4181-839D-2893A2B2F727}" type="sibTrans" cxnId="{3E74A64E-B6FB-4A31-90E1-CFA891DCFEB3}">
      <dgm:prSet/>
      <dgm:spPr/>
      <dgm:t>
        <a:bodyPr/>
        <a:lstStyle/>
        <a:p>
          <a:endParaRPr lang="ru-RU"/>
        </a:p>
      </dgm:t>
    </dgm:pt>
    <dgm:pt modelId="{E5C12A3C-D173-4091-8CC8-9086F62C1F97}">
      <dgm:prSet/>
      <dgm:spPr/>
      <dgm:t>
        <a:bodyPr/>
        <a:lstStyle/>
        <a:p>
          <a:r>
            <a:rPr lang="ru-RU" b="1" dirty="0" smtClean="0"/>
            <a:t>развитие умений и навыков самостоятельной  работы</a:t>
          </a:r>
          <a:endParaRPr lang="ru-RU" dirty="0"/>
        </a:p>
      </dgm:t>
    </dgm:pt>
    <dgm:pt modelId="{5105BF9A-D086-47CB-B0D4-93E5DA3659EF}" type="parTrans" cxnId="{BAC36376-19B2-411D-806F-61F29437CF45}">
      <dgm:prSet/>
      <dgm:spPr/>
      <dgm:t>
        <a:bodyPr/>
        <a:lstStyle/>
        <a:p>
          <a:endParaRPr lang="ru-RU"/>
        </a:p>
      </dgm:t>
    </dgm:pt>
    <dgm:pt modelId="{ACE71D87-10E8-488B-B041-DDBD19E319B4}" type="sibTrans" cxnId="{BAC36376-19B2-411D-806F-61F29437CF45}">
      <dgm:prSet/>
      <dgm:spPr/>
      <dgm:t>
        <a:bodyPr/>
        <a:lstStyle/>
        <a:p>
          <a:endParaRPr lang="ru-RU"/>
        </a:p>
      </dgm:t>
    </dgm:pt>
    <dgm:pt modelId="{2130E661-7239-44E4-B35C-09870C691FA7}">
      <dgm:prSet/>
      <dgm:spPr/>
      <dgm:t>
        <a:bodyPr/>
        <a:lstStyle/>
        <a:p>
          <a:r>
            <a:rPr lang="ru-RU" b="1" dirty="0" smtClean="0"/>
            <a:t>активизацию деятельности учащихся</a:t>
          </a:r>
          <a:endParaRPr lang="ru-RU" dirty="0"/>
        </a:p>
      </dgm:t>
    </dgm:pt>
    <dgm:pt modelId="{1FBADDDD-73BD-482C-B871-EDFF4220AB20}" type="parTrans" cxnId="{0FD40582-71CF-4786-BC02-1941523685A0}">
      <dgm:prSet/>
      <dgm:spPr/>
      <dgm:t>
        <a:bodyPr/>
        <a:lstStyle/>
        <a:p>
          <a:endParaRPr lang="ru-RU"/>
        </a:p>
      </dgm:t>
    </dgm:pt>
    <dgm:pt modelId="{AFEB723E-A075-4325-ACD8-AA9F4D4C7929}" type="sibTrans" cxnId="{0FD40582-71CF-4786-BC02-1941523685A0}">
      <dgm:prSet/>
      <dgm:spPr/>
      <dgm:t>
        <a:bodyPr/>
        <a:lstStyle/>
        <a:p>
          <a:endParaRPr lang="ru-RU"/>
        </a:p>
      </dgm:t>
    </dgm:pt>
    <dgm:pt modelId="{0C22E49B-108F-475F-AEA4-3CEF77BB9F2D}">
      <dgm:prSet/>
      <dgm:spPr/>
      <dgm:t>
        <a:bodyPr/>
        <a:lstStyle/>
        <a:p>
          <a:endParaRPr lang="ru-RU" dirty="0"/>
        </a:p>
      </dgm:t>
    </dgm:pt>
    <dgm:pt modelId="{4DEC9BCE-8718-4AB1-9776-62E6D03619EC}" type="parTrans" cxnId="{23C4273C-CD33-485F-A422-8022649A3E80}">
      <dgm:prSet/>
      <dgm:spPr/>
      <dgm:t>
        <a:bodyPr/>
        <a:lstStyle/>
        <a:p>
          <a:endParaRPr lang="ru-RU"/>
        </a:p>
      </dgm:t>
    </dgm:pt>
    <dgm:pt modelId="{292E9DA4-8866-46AB-B72A-271AF1643102}" type="sibTrans" cxnId="{23C4273C-CD33-485F-A422-8022649A3E80}">
      <dgm:prSet/>
      <dgm:spPr/>
      <dgm:t>
        <a:bodyPr/>
        <a:lstStyle/>
        <a:p>
          <a:endParaRPr lang="ru-RU"/>
        </a:p>
      </dgm:t>
    </dgm:pt>
    <dgm:pt modelId="{ABFE2F1E-65BA-45FE-84B8-B9AD502E7DCE}">
      <dgm:prSet phldrT="[Текст]" phldr="1"/>
      <dgm:spPr/>
      <dgm:t>
        <a:bodyPr/>
        <a:lstStyle/>
        <a:p>
          <a:endParaRPr lang="ru-RU" dirty="0"/>
        </a:p>
      </dgm:t>
    </dgm:pt>
    <dgm:pt modelId="{E903C385-2795-4A95-88A4-D9D7BD34A77E}" type="sibTrans" cxnId="{F8D4515C-F96A-40D8-99C7-15A6151C4A8D}">
      <dgm:prSet/>
      <dgm:spPr/>
      <dgm:t>
        <a:bodyPr/>
        <a:lstStyle/>
        <a:p>
          <a:endParaRPr lang="ru-RU"/>
        </a:p>
      </dgm:t>
    </dgm:pt>
    <dgm:pt modelId="{1C3ACEA4-F08F-4D77-B74B-7B35DF1B6E39}" type="parTrans" cxnId="{F8D4515C-F96A-40D8-99C7-15A6151C4A8D}">
      <dgm:prSet/>
      <dgm:spPr/>
      <dgm:t>
        <a:bodyPr/>
        <a:lstStyle/>
        <a:p>
          <a:endParaRPr lang="ru-RU"/>
        </a:p>
      </dgm:t>
    </dgm:pt>
    <dgm:pt modelId="{57FD3B8C-A804-4E33-B8A2-58586DC02DA8}" type="pres">
      <dgm:prSet presAssocID="{09969E29-2B72-490F-B166-6F4D7F198DD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7DEEF5-41A7-4E28-AF86-1043696B658C}" type="pres">
      <dgm:prSet presAssocID="{50844AC6-F8A2-4F2B-9EA7-6A199798BB8B}" presName="composite" presStyleCnt="0"/>
      <dgm:spPr/>
    </dgm:pt>
    <dgm:pt modelId="{B8E37AF6-B6BB-4984-98FB-EE26C6E8C234}" type="pres">
      <dgm:prSet presAssocID="{50844AC6-F8A2-4F2B-9EA7-6A199798BB8B}" presName="parentText" presStyleLbl="alignNode1" presStyleIdx="0" presStyleCnt="3" custLinFactNeighborX="0" custLinFactNeighborY="-34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B668F4-5252-460B-863C-D2BDF46893A1}" type="pres">
      <dgm:prSet presAssocID="{50844AC6-F8A2-4F2B-9EA7-6A199798BB8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617D4C-592D-4A3D-BD7D-CBCD6A3B0971}" type="pres">
      <dgm:prSet presAssocID="{27741818-465E-4B05-83C2-1690FDA2CE4F}" presName="sp" presStyleCnt="0"/>
      <dgm:spPr/>
    </dgm:pt>
    <dgm:pt modelId="{880A360B-3032-4F19-8DF7-207FD972CEE0}" type="pres">
      <dgm:prSet presAssocID="{ABFE2F1E-65BA-45FE-84B8-B9AD502E7DCE}" presName="composite" presStyleCnt="0"/>
      <dgm:spPr/>
    </dgm:pt>
    <dgm:pt modelId="{F24D8DB3-F59E-4757-865A-384FFCAF683A}" type="pres">
      <dgm:prSet presAssocID="{ABFE2F1E-65BA-45FE-84B8-B9AD502E7DC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F66E2C-927B-4558-B090-2D2C16958B64}" type="pres">
      <dgm:prSet presAssocID="{ABFE2F1E-65BA-45FE-84B8-B9AD502E7DC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64F068-E657-4345-B008-B83310748B1D}" type="pres">
      <dgm:prSet presAssocID="{E903C385-2795-4A95-88A4-D9D7BD34A77E}" presName="sp" presStyleCnt="0"/>
      <dgm:spPr/>
    </dgm:pt>
    <dgm:pt modelId="{B8C81583-CE5E-4458-9291-CC760C7B46A2}" type="pres">
      <dgm:prSet presAssocID="{4C0F632E-8499-4DC4-957E-8C88E28C02D6}" presName="composite" presStyleCnt="0"/>
      <dgm:spPr/>
    </dgm:pt>
    <dgm:pt modelId="{62A6E677-FD70-4BC8-AD2A-22878C9D711E}" type="pres">
      <dgm:prSet presAssocID="{4C0F632E-8499-4DC4-957E-8C88E28C02D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1CD5DE-4B9A-4FD2-910C-14672A8E4CA8}" type="pres">
      <dgm:prSet presAssocID="{4C0F632E-8499-4DC4-957E-8C88E28C02D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8C6884-BBB3-4661-914C-E563A5A07382}" type="presOf" srcId="{50844AC6-F8A2-4F2B-9EA7-6A199798BB8B}" destId="{B8E37AF6-B6BB-4984-98FB-EE26C6E8C234}" srcOrd="0" destOrd="0" presId="urn:microsoft.com/office/officeart/2005/8/layout/chevron2"/>
    <dgm:cxn modelId="{3E74A64E-B6FB-4A31-90E1-CFA891DCFEB3}" srcId="{09969E29-2B72-490F-B166-6F4D7F198DD4}" destId="{4C0F632E-8499-4DC4-957E-8C88E28C02D6}" srcOrd="2" destOrd="0" parTransId="{D460F58B-335A-4C30-A5EA-B935D6424B30}" sibTransId="{41A6E2E3-05FF-4181-839D-2893A2B2F727}"/>
    <dgm:cxn modelId="{B15C28A9-5F1B-4778-9864-60B7ECCFE595}" type="presOf" srcId="{09969E29-2B72-490F-B166-6F4D7F198DD4}" destId="{57FD3B8C-A804-4E33-B8A2-58586DC02DA8}" srcOrd="0" destOrd="0" presId="urn:microsoft.com/office/officeart/2005/8/layout/chevron2"/>
    <dgm:cxn modelId="{C4F23F93-6A35-4585-9960-943CB2052AE4}" type="presOf" srcId="{3E59B432-0FB9-4174-941F-AD9594CC3632}" destId="{8FB668F4-5252-460B-863C-D2BDF46893A1}" srcOrd="0" destOrd="0" presId="urn:microsoft.com/office/officeart/2005/8/layout/chevron2"/>
    <dgm:cxn modelId="{23C4273C-CD33-485F-A422-8022649A3E80}" srcId="{4C0F632E-8499-4DC4-957E-8C88E28C02D6}" destId="{0C22E49B-108F-475F-AEA4-3CEF77BB9F2D}" srcOrd="1" destOrd="0" parTransId="{4DEC9BCE-8718-4AB1-9776-62E6D03619EC}" sibTransId="{292E9DA4-8866-46AB-B72A-271AF1643102}"/>
    <dgm:cxn modelId="{C4E8D2A6-53A2-408A-A47B-EF91D66E1C72}" type="presOf" srcId="{0C22E49B-108F-475F-AEA4-3CEF77BB9F2D}" destId="{5B1CD5DE-4B9A-4FD2-910C-14672A8E4CA8}" srcOrd="0" destOrd="1" presId="urn:microsoft.com/office/officeart/2005/8/layout/chevron2"/>
    <dgm:cxn modelId="{52E2846A-0453-4BBC-9712-961207F09ED6}" srcId="{09969E29-2B72-490F-B166-6F4D7F198DD4}" destId="{50844AC6-F8A2-4F2B-9EA7-6A199798BB8B}" srcOrd="0" destOrd="0" parTransId="{4E34251B-04F8-4E26-A3B8-50F53ABF2B3B}" sibTransId="{27741818-465E-4B05-83C2-1690FDA2CE4F}"/>
    <dgm:cxn modelId="{F6A7F818-6176-4F01-A0CC-B9DADA404DC1}" type="presOf" srcId="{2130E661-7239-44E4-B35C-09870C691FA7}" destId="{5B1CD5DE-4B9A-4FD2-910C-14672A8E4CA8}" srcOrd="0" destOrd="0" presId="urn:microsoft.com/office/officeart/2005/8/layout/chevron2"/>
    <dgm:cxn modelId="{F8D4515C-F96A-40D8-99C7-15A6151C4A8D}" srcId="{09969E29-2B72-490F-B166-6F4D7F198DD4}" destId="{ABFE2F1E-65BA-45FE-84B8-B9AD502E7DCE}" srcOrd="1" destOrd="0" parTransId="{1C3ACEA4-F08F-4D77-B74B-7B35DF1B6E39}" sibTransId="{E903C385-2795-4A95-88A4-D9D7BD34A77E}"/>
    <dgm:cxn modelId="{BAC36376-19B2-411D-806F-61F29437CF45}" srcId="{ABFE2F1E-65BA-45FE-84B8-B9AD502E7DCE}" destId="{E5C12A3C-D173-4091-8CC8-9086F62C1F97}" srcOrd="0" destOrd="0" parTransId="{5105BF9A-D086-47CB-B0D4-93E5DA3659EF}" sibTransId="{ACE71D87-10E8-488B-B041-DDBD19E319B4}"/>
    <dgm:cxn modelId="{CA943444-092E-4B06-95CE-6DC439C8FA69}" type="presOf" srcId="{E5C12A3C-D173-4091-8CC8-9086F62C1F97}" destId="{1EF66E2C-927B-4558-B090-2D2C16958B64}" srcOrd="0" destOrd="0" presId="urn:microsoft.com/office/officeart/2005/8/layout/chevron2"/>
    <dgm:cxn modelId="{F633683A-8641-4B3B-A4FA-DE005DBBC686}" srcId="{50844AC6-F8A2-4F2B-9EA7-6A199798BB8B}" destId="{3E59B432-0FB9-4174-941F-AD9594CC3632}" srcOrd="0" destOrd="0" parTransId="{E39FA7AA-3432-490C-9A70-94FEFF0BDD85}" sibTransId="{B5B8531E-C4CA-4B6E-A73F-CD7933DC8B37}"/>
    <dgm:cxn modelId="{D63E8A93-1396-4219-9CA4-5348A3A23ED3}" type="presOf" srcId="{ABFE2F1E-65BA-45FE-84B8-B9AD502E7DCE}" destId="{F24D8DB3-F59E-4757-865A-384FFCAF683A}" srcOrd="0" destOrd="0" presId="urn:microsoft.com/office/officeart/2005/8/layout/chevron2"/>
    <dgm:cxn modelId="{0FD40582-71CF-4786-BC02-1941523685A0}" srcId="{4C0F632E-8499-4DC4-957E-8C88E28C02D6}" destId="{2130E661-7239-44E4-B35C-09870C691FA7}" srcOrd="0" destOrd="0" parTransId="{1FBADDDD-73BD-482C-B871-EDFF4220AB20}" sibTransId="{AFEB723E-A075-4325-ACD8-AA9F4D4C7929}"/>
    <dgm:cxn modelId="{10BE70BD-5ADF-4197-8260-7FC5B05E4088}" type="presOf" srcId="{4C0F632E-8499-4DC4-957E-8C88E28C02D6}" destId="{62A6E677-FD70-4BC8-AD2A-22878C9D711E}" srcOrd="0" destOrd="0" presId="urn:microsoft.com/office/officeart/2005/8/layout/chevron2"/>
    <dgm:cxn modelId="{E17F9F6A-E37E-4E3A-A6E8-D73FE3518DA0}" type="presParOf" srcId="{57FD3B8C-A804-4E33-B8A2-58586DC02DA8}" destId="{D87DEEF5-41A7-4E28-AF86-1043696B658C}" srcOrd="0" destOrd="0" presId="urn:microsoft.com/office/officeart/2005/8/layout/chevron2"/>
    <dgm:cxn modelId="{ED338E51-EFCA-48A6-8F97-41ADDCF503D1}" type="presParOf" srcId="{D87DEEF5-41A7-4E28-AF86-1043696B658C}" destId="{B8E37AF6-B6BB-4984-98FB-EE26C6E8C234}" srcOrd="0" destOrd="0" presId="urn:microsoft.com/office/officeart/2005/8/layout/chevron2"/>
    <dgm:cxn modelId="{AE23F31E-4C22-4B12-B983-896BB0012271}" type="presParOf" srcId="{D87DEEF5-41A7-4E28-AF86-1043696B658C}" destId="{8FB668F4-5252-460B-863C-D2BDF46893A1}" srcOrd="1" destOrd="0" presId="urn:microsoft.com/office/officeart/2005/8/layout/chevron2"/>
    <dgm:cxn modelId="{81486EF5-E5C0-4F46-9E3F-1E64DD9DEFFD}" type="presParOf" srcId="{57FD3B8C-A804-4E33-B8A2-58586DC02DA8}" destId="{30617D4C-592D-4A3D-BD7D-CBCD6A3B0971}" srcOrd="1" destOrd="0" presId="urn:microsoft.com/office/officeart/2005/8/layout/chevron2"/>
    <dgm:cxn modelId="{AD16CAEA-B42C-4726-9141-FE2A8FCFDA07}" type="presParOf" srcId="{57FD3B8C-A804-4E33-B8A2-58586DC02DA8}" destId="{880A360B-3032-4F19-8DF7-207FD972CEE0}" srcOrd="2" destOrd="0" presId="urn:microsoft.com/office/officeart/2005/8/layout/chevron2"/>
    <dgm:cxn modelId="{98853AE2-EBE3-4220-8014-CD843E1A04E1}" type="presParOf" srcId="{880A360B-3032-4F19-8DF7-207FD972CEE0}" destId="{F24D8DB3-F59E-4757-865A-384FFCAF683A}" srcOrd="0" destOrd="0" presId="urn:microsoft.com/office/officeart/2005/8/layout/chevron2"/>
    <dgm:cxn modelId="{F1DFFABE-D0BB-4E16-8FF0-A7B421DCFC96}" type="presParOf" srcId="{880A360B-3032-4F19-8DF7-207FD972CEE0}" destId="{1EF66E2C-927B-4558-B090-2D2C16958B64}" srcOrd="1" destOrd="0" presId="urn:microsoft.com/office/officeart/2005/8/layout/chevron2"/>
    <dgm:cxn modelId="{EA5D3D62-E9A4-446D-83E6-17D0DD519178}" type="presParOf" srcId="{57FD3B8C-A804-4E33-B8A2-58586DC02DA8}" destId="{3964F068-E657-4345-B008-B83310748B1D}" srcOrd="3" destOrd="0" presId="urn:microsoft.com/office/officeart/2005/8/layout/chevron2"/>
    <dgm:cxn modelId="{2169C907-42DE-42C0-BFE2-1F840AB930B7}" type="presParOf" srcId="{57FD3B8C-A804-4E33-B8A2-58586DC02DA8}" destId="{B8C81583-CE5E-4458-9291-CC760C7B46A2}" srcOrd="4" destOrd="0" presId="urn:microsoft.com/office/officeart/2005/8/layout/chevron2"/>
    <dgm:cxn modelId="{FE82A6D7-7AD4-490A-941E-C99466B9CADC}" type="presParOf" srcId="{B8C81583-CE5E-4458-9291-CC760C7B46A2}" destId="{62A6E677-FD70-4BC8-AD2A-22878C9D711E}" srcOrd="0" destOrd="0" presId="urn:microsoft.com/office/officeart/2005/8/layout/chevron2"/>
    <dgm:cxn modelId="{9A82A7FE-48FB-4038-83BA-2CBCEA593731}" type="presParOf" srcId="{B8C81583-CE5E-4458-9291-CC760C7B46A2}" destId="{5B1CD5DE-4B9A-4FD2-910C-14672A8E4CA8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E37AF6-B6BB-4984-98FB-EE26C6E8C234}">
      <dsp:nvSpPr>
        <dsp:cNvPr id="0" name=""/>
        <dsp:cNvSpPr/>
      </dsp:nvSpPr>
      <dsp:spPr>
        <a:xfrm rot="5400000">
          <a:off x="-221782" y="221782"/>
          <a:ext cx="1478550" cy="103498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 rot="5400000">
        <a:off x="-221782" y="221782"/>
        <a:ext cx="1478550" cy="1034985"/>
      </dsp:txXfrm>
    </dsp:sp>
    <dsp:sp modelId="{8FB668F4-5252-460B-863C-D2BDF46893A1}">
      <dsp:nvSpPr>
        <dsp:cNvPr id="0" name=""/>
        <dsp:cNvSpPr/>
      </dsp:nvSpPr>
      <dsp:spPr>
        <a:xfrm rot="5400000">
          <a:off x="3673367" y="-2636447"/>
          <a:ext cx="961057" cy="62378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/>
            <a:t>привитие интереса к предмету</a:t>
          </a:r>
          <a:endParaRPr lang="ru-RU" sz="2600" kern="1200" dirty="0"/>
        </a:p>
      </dsp:txBody>
      <dsp:txXfrm rot="5400000">
        <a:off x="3673367" y="-2636447"/>
        <a:ext cx="961057" cy="6237822"/>
      </dsp:txXfrm>
    </dsp:sp>
    <dsp:sp modelId="{F24D8DB3-F59E-4757-865A-384FFCAF683A}">
      <dsp:nvSpPr>
        <dsp:cNvPr id="0" name=""/>
        <dsp:cNvSpPr/>
      </dsp:nvSpPr>
      <dsp:spPr>
        <a:xfrm rot="5400000">
          <a:off x="-221782" y="1506619"/>
          <a:ext cx="1478550" cy="103498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 rot="5400000">
        <a:off x="-221782" y="1506619"/>
        <a:ext cx="1478550" cy="1034985"/>
      </dsp:txXfrm>
    </dsp:sp>
    <dsp:sp modelId="{1EF66E2C-927B-4558-B090-2D2C16958B64}">
      <dsp:nvSpPr>
        <dsp:cNvPr id="0" name=""/>
        <dsp:cNvSpPr/>
      </dsp:nvSpPr>
      <dsp:spPr>
        <a:xfrm rot="5400000">
          <a:off x="3673367" y="-1353545"/>
          <a:ext cx="961057" cy="62378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/>
            <a:t>развитие умений и навыков самостоятельной  работы</a:t>
          </a:r>
          <a:endParaRPr lang="ru-RU" sz="2600" kern="1200" dirty="0"/>
        </a:p>
      </dsp:txBody>
      <dsp:txXfrm rot="5400000">
        <a:off x="3673367" y="-1353545"/>
        <a:ext cx="961057" cy="6237822"/>
      </dsp:txXfrm>
    </dsp:sp>
    <dsp:sp modelId="{62A6E677-FD70-4BC8-AD2A-22878C9D711E}">
      <dsp:nvSpPr>
        <dsp:cNvPr id="0" name=""/>
        <dsp:cNvSpPr/>
      </dsp:nvSpPr>
      <dsp:spPr>
        <a:xfrm rot="5400000">
          <a:off x="-221782" y="2789521"/>
          <a:ext cx="1478550" cy="103498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 rot="5400000">
        <a:off x="-221782" y="2789521"/>
        <a:ext cx="1478550" cy="1034985"/>
      </dsp:txXfrm>
    </dsp:sp>
    <dsp:sp modelId="{5B1CD5DE-4B9A-4FD2-910C-14672A8E4CA8}">
      <dsp:nvSpPr>
        <dsp:cNvPr id="0" name=""/>
        <dsp:cNvSpPr/>
      </dsp:nvSpPr>
      <dsp:spPr>
        <a:xfrm rot="5400000">
          <a:off x="3673367" y="-70643"/>
          <a:ext cx="961057" cy="62378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/>
            <a:t>активизацию деятельности учащихся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600" kern="1200" dirty="0"/>
        </a:p>
      </dsp:txBody>
      <dsp:txXfrm rot="5400000">
        <a:off x="3673367" y="-70643"/>
        <a:ext cx="961057" cy="62378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94828-3009-42EA-924E-4390E3A50B44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9394E-FF18-47B5-BA3D-E51B8E0476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932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FA28-87F8-40C8-9560-6BEF5C9E4EF3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1"/>
            <a:ext cx="7772400" cy="115212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latin typeface="+mn-lt"/>
              </a:rPr>
              <a:t>Муниципальное бюджетное общеобразовательное учреждение « Средняя школа №16 города Евпатории Республики Крым»</a:t>
            </a:r>
            <a:endParaRPr lang="ru-RU" sz="2000" b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060848"/>
            <a:ext cx="8352928" cy="4176464"/>
          </a:xfrm>
        </p:spPr>
        <p:txBody>
          <a:bodyPr>
            <a:normAutofit/>
          </a:bodyPr>
          <a:lstStyle/>
          <a:p>
            <a:r>
              <a:rPr lang="ru-RU" sz="3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НЕСТАНДАРТНЫЕ ФОРМЫ  ИЗУЧЕНИЯ </a:t>
            </a:r>
            <a:br>
              <a:rPr lang="ru-RU" sz="3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СОСТАВА ЧИСЛА</a:t>
            </a:r>
          </a:p>
          <a:p>
            <a:pPr algn="r"/>
            <a:endParaRPr lang="ru-RU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</a:t>
            </a:r>
            <a:r>
              <a:rPr lang="ru-RU" sz="1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Подготовила </a:t>
            </a:r>
          </a:p>
          <a:p>
            <a:r>
              <a:rPr lang="ru-RU" sz="1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                     учитель начальных классов </a:t>
            </a:r>
          </a:p>
          <a:p>
            <a:pPr algn="r"/>
            <a:r>
              <a:rPr lang="ru-RU" sz="1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sz="1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Козинец</a:t>
            </a:r>
            <a:r>
              <a:rPr lang="ru-RU" sz="1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Наталия Владимировна</a:t>
            </a:r>
          </a:p>
          <a:p>
            <a:pPr algn="r"/>
            <a:endParaRPr lang="ru-RU" sz="18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/>
            <a:endParaRPr lang="ru-RU" sz="18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1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г.Евпатория-2019г.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692696"/>
            <a:ext cx="398145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836712"/>
            <a:ext cx="3706937" cy="280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Математическая раскраска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000" t="26088" r="8000" b="15045"/>
          <a:stretch>
            <a:fillRect/>
          </a:stretch>
        </p:blipFill>
        <p:spPr bwMode="auto">
          <a:xfrm>
            <a:off x="2411760" y="1484784"/>
            <a:ext cx="453650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Лесенка сложения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-+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571184" cy="3672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Советы  педагогу, </a:t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</a:br>
            <a:r>
              <a:rPr lang="ru-RU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использующему   нетрадиционную форму </a:t>
            </a:r>
            <a:endParaRPr lang="ru-RU" sz="3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259632" y="1484784"/>
            <a:ext cx="7427168" cy="497207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3800" b="1" i="1" dirty="0" smtClean="0"/>
              <a:t>Используйте как можно больше мотивационных  факторов.</a:t>
            </a:r>
          </a:p>
          <a:p>
            <a:pPr lvl="0"/>
            <a:r>
              <a:rPr lang="ru-RU" sz="3800" b="1" i="1" dirty="0" smtClean="0"/>
              <a:t>Не допускайте никаких излишеств..</a:t>
            </a:r>
          </a:p>
          <a:p>
            <a:pPr lvl="0"/>
            <a:r>
              <a:rPr lang="ru-RU" sz="3800" b="1" i="1" dirty="0" smtClean="0"/>
              <a:t>Поощряйте учащихся.</a:t>
            </a:r>
          </a:p>
          <a:p>
            <a:pPr lvl="0"/>
            <a:r>
              <a:rPr lang="ru-RU" sz="3800" b="1" i="1" dirty="0" smtClean="0"/>
              <a:t>Постарайтесь сохранять </a:t>
            </a:r>
            <a:r>
              <a:rPr lang="ru-RU" sz="3800" b="1" i="1" dirty="0" err="1" smtClean="0"/>
              <a:t>н</a:t>
            </a:r>
            <a:r>
              <a:rPr lang="ru-RU" sz="3800" b="1" i="1" dirty="0" smtClean="0"/>
              <a:t>  взаимное доверие и уважение.</a:t>
            </a:r>
          </a:p>
          <a:p>
            <a:pPr lvl="0"/>
            <a:r>
              <a:rPr lang="ru-RU" sz="3800" b="1" i="1" dirty="0" smtClean="0"/>
              <a:t>Залог успеха использования нетрадиционной формы – заблаговременная, тщательная, четко спланированная  подготовка, глубокое продумывание и осмысливание форм.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6221538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5" descr="DD01021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2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1042989" y="5445125"/>
            <a:ext cx="2095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8" name="WordArt 10"/>
          <p:cNvSpPr>
            <a:spLocks noChangeArrowheads="1" noChangeShapeType="1" noTextEdit="1"/>
          </p:cNvSpPr>
          <p:nvPr/>
        </p:nvSpPr>
        <p:spPr bwMode="auto">
          <a:xfrm>
            <a:off x="1979712" y="1340769"/>
            <a:ext cx="5472608" cy="3312368"/>
          </a:xfrm>
          <a:prstGeom prst="rect">
            <a:avLst/>
          </a:prstGeom>
        </p:spPr>
        <p:txBody>
          <a:bodyPr wrap="none" fromWordArt="1">
            <a:prstTxWarp prst="textInflat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kern="1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Спасибо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kern="1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за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kern="1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Внимание!</a:t>
            </a:r>
          </a:p>
        </p:txBody>
      </p:sp>
    </p:spTree>
    <p:extLst>
      <p:ext uri="{BB962C8B-B14F-4D97-AF65-F5344CB8AC3E}">
        <p14:creationId xmlns="" xmlns:p14="http://schemas.microsoft.com/office/powerpoint/2010/main" val="243351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052736"/>
            <a:ext cx="72728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dirty="0" smtClean="0">
                <a:solidFill>
                  <a:srgbClr val="FF0000"/>
                </a:solidFill>
                <a:latin typeface="ArbatDi" panose="03000000000000000000" pitchFamily="66" charset="0"/>
              </a:rPr>
              <a:t>« Интерес к учению есть там, где есть вдохновение, рождающееся от успеха»</a:t>
            </a:r>
            <a:endParaRPr lang="ru-RU" sz="4800" dirty="0">
              <a:solidFill>
                <a:srgbClr val="FF0000"/>
              </a:solidFill>
              <a:latin typeface="ArbatDi" panose="03000000000000000000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5013176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В.А. Сухомлинский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279655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6053815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2089830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340768"/>
            <a:ext cx="8075240" cy="501491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136903" cy="1136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хема 5"/>
          <p:cNvGraphicFramePr/>
          <p:nvPr/>
        </p:nvGraphicFramePr>
        <p:xfrm>
          <a:off x="1475656" y="1397000"/>
          <a:ext cx="7272808" cy="404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7365808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8E37AF6-B6BB-4984-98FB-EE26C6E8C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B8E37AF6-B6BB-4984-98FB-EE26C6E8C2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B668F4-5252-460B-863C-D2BDF46893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8FB668F4-5252-460B-863C-D2BDF46893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4D8DB3-F59E-4757-865A-384FFCAF6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F24D8DB3-F59E-4757-865A-384FFCAF68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F66E2C-927B-4558-B090-2D2C16958B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1EF66E2C-927B-4558-B090-2D2C16958B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A6E677-FD70-4BC8-AD2A-22878C9D7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62A6E677-FD70-4BC8-AD2A-22878C9D71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1CD5DE-4B9A-4FD2-910C-14672A8E4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5B1CD5DE-4B9A-4FD2-910C-14672A8E4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Книжка с числами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7126" t="8552" r="7829" b="3973"/>
          <a:stretch>
            <a:fillRect/>
          </a:stretch>
        </p:blipFill>
        <p:spPr bwMode="auto">
          <a:xfrm rot="16200000">
            <a:off x="1223628" y="1736812"/>
            <a:ext cx="252028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39170" t="11877"/>
          <a:stretch>
            <a:fillRect/>
          </a:stretch>
        </p:blipFill>
        <p:spPr bwMode="auto">
          <a:xfrm>
            <a:off x="4932040" y="1484784"/>
            <a:ext cx="2448272" cy="267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1842" b="15862"/>
          <a:stretch>
            <a:fillRect/>
          </a:stretch>
        </p:blipFill>
        <p:spPr bwMode="auto">
          <a:xfrm rot="16200000">
            <a:off x="64230" y="1410211"/>
            <a:ext cx="4824539" cy="3965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596" y="2722259"/>
            <a:ext cx="3237807" cy="228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223892" y="40804"/>
            <a:ext cx="3047256" cy="406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7028" r="21652"/>
          <a:stretch>
            <a:fillRect/>
          </a:stretch>
        </p:blipFill>
        <p:spPr bwMode="auto">
          <a:xfrm>
            <a:off x="971600" y="764704"/>
            <a:ext cx="288032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t="26350"/>
          <a:stretch>
            <a:fillRect/>
          </a:stretch>
        </p:blipFill>
        <p:spPr bwMode="auto">
          <a:xfrm rot="16200000">
            <a:off x="4908945" y="3884144"/>
            <a:ext cx="2566472" cy="252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6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2438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916832"/>
            <a:ext cx="29591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789040"/>
            <a:ext cx="218122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764704"/>
            <a:ext cx="22288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Еще один нестандартный способ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10 – это 3 и 7</a:t>
            </a:r>
            <a:endParaRPr lang="ru-RU" sz="3200" dirty="0"/>
          </a:p>
        </p:txBody>
      </p:sp>
      <p:pic>
        <p:nvPicPr>
          <p:cNvPr id="4" name="Picture 2" descr="C:\Users\PCP\Desktop\Буква\DSC_05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9315" y="1600200"/>
            <a:ext cx="6185369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F7F7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</TotalTime>
  <Words>70</Words>
  <Application>Microsoft Office PowerPoint</Application>
  <PresentationFormat>Экран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Муниципальное бюджетное общеобразовательное учреждение « Средняя школа №16 города Евпатории Республики Крым»</vt:lpstr>
      <vt:lpstr>Слайд 2</vt:lpstr>
      <vt:lpstr>Слайд 3</vt:lpstr>
      <vt:lpstr>Слайд 4</vt:lpstr>
      <vt:lpstr>Книжка с числами </vt:lpstr>
      <vt:lpstr>Слайд 6</vt:lpstr>
      <vt:lpstr>Слайд 7</vt:lpstr>
      <vt:lpstr>Слайд 8</vt:lpstr>
      <vt:lpstr>Еще один нестандартный способ 10 – это 3 и 7</vt:lpstr>
      <vt:lpstr>Слайд 10</vt:lpstr>
      <vt:lpstr>Математическая раскраска</vt:lpstr>
      <vt:lpstr>Лесенка сложения </vt:lpstr>
      <vt:lpstr>Советы  педагогу,  использующему   нетрадиционную форму 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Администратор</cp:lastModifiedBy>
  <cp:revision>47</cp:revision>
  <dcterms:created xsi:type="dcterms:W3CDTF">2013-08-17T08:34:50Z</dcterms:created>
  <dcterms:modified xsi:type="dcterms:W3CDTF">2019-11-20T13:08:18Z</dcterms:modified>
</cp:coreProperties>
</file>