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61" r:id="rId5"/>
    <p:sldId id="260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109"/>
    <a:srgbClr val="2E1504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9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84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89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1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5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2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D93D-9E89-46D0-983F-F9BC460D262E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8870-3614-4CA4-9D13-CEA92E9BE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1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3007594"/>
            <a:ext cx="4814316" cy="3209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792" y="167932"/>
            <a:ext cx="10725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№16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Евпатории Республики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7870" y="2120512"/>
            <a:ext cx="9929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детского чтения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5946" y="455788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/>
            <a:r>
              <a:rPr lang="ru-RU" altLang="ru-RU" sz="2400" b="1" i="1" dirty="0" smtClean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Полищук Татьяна Васильевна, </a:t>
            </a:r>
          </a:p>
          <a:p>
            <a:pPr algn="ctr"/>
            <a:r>
              <a:rPr lang="ru-RU" altLang="ru-RU" sz="2400" b="1" i="1" dirty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400" b="1" i="1" dirty="0" smtClean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УВР,</a:t>
            </a:r>
            <a:endParaRPr lang="ru-RU" altLang="ru-RU" sz="2400" b="1" i="1" dirty="0">
              <a:solidFill>
                <a:srgbClr val="6B31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2400" b="1" i="1" dirty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altLang="ru-RU" sz="2400" b="1" i="1" dirty="0">
              <a:solidFill>
                <a:srgbClr val="6B31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700" y="6217138"/>
            <a:ext cx="293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6B31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Евпатория -2020г.</a:t>
            </a:r>
            <a:endParaRPr lang="ru-RU" altLang="ru-RU" sz="2400" b="1" dirty="0">
              <a:solidFill>
                <a:srgbClr val="6B31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80" y="1915862"/>
            <a:ext cx="8171004" cy="4493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5" y="2660904"/>
            <a:ext cx="5959264" cy="35874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8140" y="435110"/>
            <a:ext cx="110538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 статистике, россияне читают книги в среднем только 9 минут в сутки. </a:t>
            </a:r>
          </a:p>
          <a:p>
            <a:r>
              <a:rPr lang="ru-RU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Причем, отмечается тенденция сокращения и этих 9 минут.»</a:t>
            </a:r>
          </a:p>
          <a:p>
            <a:r>
              <a:rPr lang="ru-RU" sz="24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В.В. Путин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65338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1" y="422945"/>
            <a:ext cx="7562120" cy="29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1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61" y="617481"/>
            <a:ext cx="10086677" cy="58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15" y="256032"/>
            <a:ext cx="8478170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-133" r="13075" b="3866"/>
          <a:stretch/>
        </p:blipFill>
        <p:spPr>
          <a:xfrm>
            <a:off x="1581912" y="210664"/>
            <a:ext cx="8778240" cy="64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68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user01</dc:creator>
  <cp:lastModifiedBy>user01</cp:lastModifiedBy>
  <cp:revision>23</cp:revision>
  <dcterms:created xsi:type="dcterms:W3CDTF">2020-10-20T06:41:33Z</dcterms:created>
  <dcterms:modified xsi:type="dcterms:W3CDTF">2020-10-20T10:17:04Z</dcterms:modified>
</cp:coreProperties>
</file>