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0" r:id="rId3"/>
    <p:sldId id="271" r:id="rId4"/>
    <p:sldId id="261" r:id="rId5"/>
    <p:sldId id="260" r:id="rId6"/>
    <p:sldId id="26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3109"/>
    <a:srgbClr val="2E1504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192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96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84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89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914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6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19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3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45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524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56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ED93D-9E89-46D0-983F-F9BC460D262E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C8870-3614-4CA4-9D13-CEA92E9BE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14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" y="3007594"/>
            <a:ext cx="4814316" cy="32095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1792" y="167932"/>
            <a:ext cx="10725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№16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Евпатории Республики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Крым»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7870" y="2120512"/>
            <a:ext cx="99298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 детского чтения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5946" y="455788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400" b="1" i="1" dirty="0">
                <a:solidFill>
                  <a:srgbClr val="6B31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</a:p>
          <a:p>
            <a:pPr algn="ctr"/>
            <a:r>
              <a:rPr lang="ru-RU" altLang="ru-RU" sz="2400" b="1" i="1" dirty="0" smtClean="0">
                <a:solidFill>
                  <a:srgbClr val="6B31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Полищук Татьяна Васильевна, </a:t>
            </a:r>
          </a:p>
          <a:p>
            <a:pPr algn="ctr"/>
            <a:r>
              <a:rPr lang="ru-RU" altLang="ru-RU" sz="2400" b="1" i="1" dirty="0">
                <a:solidFill>
                  <a:srgbClr val="6B31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altLang="ru-RU" sz="2400" b="1" i="1" dirty="0" smtClean="0">
                <a:solidFill>
                  <a:srgbClr val="6B31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аместитель директора по УВР,</a:t>
            </a:r>
            <a:endParaRPr lang="ru-RU" altLang="ru-RU" sz="2400" b="1" i="1" dirty="0">
              <a:solidFill>
                <a:srgbClr val="6B31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b="1" i="1" dirty="0" smtClean="0">
                <a:solidFill>
                  <a:srgbClr val="6B31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altLang="ru-RU" sz="2400" b="1" i="1" dirty="0">
                <a:solidFill>
                  <a:srgbClr val="6B31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</a:t>
            </a:r>
            <a:endParaRPr lang="ru-RU" altLang="ru-RU" sz="2400" b="1" i="1" dirty="0">
              <a:solidFill>
                <a:srgbClr val="6B31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29700" y="6217138"/>
            <a:ext cx="29325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6B31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Евпатория -2020г.</a:t>
            </a:r>
            <a:endParaRPr lang="ru-RU" altLang="ru-RU" sz="2400" b="1" dirty="0">
              <a:solidFill>
                <a:srgbClr val="6B31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1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/>
          <p:nvPr/>
        </p:nvPicPr>
        <p:blipFill>
          <a:blip r:embed="rId3"/>
          <a:stretch>
            <a:fillRect/>
          </a:stretch>
        </p:blipFill>
        <p:spPr>
          <a:xfrm>
            <a:off x="662980" y="1915862"/>
            <a:ext cx="8171004" cy="44939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345" y="2660904"/>
            <a:ext cx="5959264" cy="35874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38140" y="435110"/>
            <a:ext cx="1105386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«По статистике, россияне читают книги в среднем только 9 минут в сутки. </a:t>
            </a:r>
          </a:p>
          <a:p>
            <a:r>
              <a:rPr lang="ru-RU" sz="24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Причем, отмечается тенденция сокращения и этих 9 минут.»</a:t>
            </a:r>
          </a:p>
          <a:p>
            <a:r>
              <a:rPr lang="ru-RU" sz="2400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В.В. Путин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4165338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61" y="422945"/>
            <a:ext cx="7562120" cy="29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011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61" y="617481"/>
            <a:ext cx="10086677" cy="584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1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15" y="256032"/>
            <a:ext cx="8478170" cy="634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7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4" t="-133" r="13075" b="3866"/>
          <a:stretch/>
        </p:blipFill>
        <p:spPr>
          <a:xfrm>
            <a:off x="1581912" y="210664"/>
            <a:ext cx="8778240" cy="642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322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68</Words>
  <Application>Microsoft Office PowerPoint</Application>
  <PresentationFormat>Широкоэкранный</PresentationFormat>
  <Paragraphs>12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user01</dc:creator>
  <cp:lastModifiedBy>user01</cp:lastModifiedBy>
  <cp:revision>23</cp:revision>
  <dcterms:created xsi:type="dcterms:W3CDTF">2020-10-20T06:41:33Z</dcterms:created>
  <dcterms:modified xsi:type="dcterms:W3CDTF">2020-10-20T10:17:04Z</dcterms:modified>
</cp:coreProperties>
</file>