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78" r:id="rId5"/>
    <p:sldId id="279" r:id="rId6"/>
    <p:sldId id="275" r:id="rId7"/>
    <p:sldId id="269" r:id="rId8"/>
    <p:sldId id="268" r:id="rId9"/>
    <p:sldId id="270" r:id="rId10"/>
    <p:sldId id="272" r:id="rId11"/>
    <p:sldId id="285" r:id="rId12"/>
    <p:sldId id="273" r:id="rId13"/>
    <p:sldId id="286" r:id="rId14"/>
    <p:sldId id="274" r:id="rId15"/>
    <p:sldId id="287" r:id="rId16"/>
    <p:sldId id="288" r:id="rId17"/>
    <p:sldId id="276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2D82-1560-4E5A-AF3E-22A1B461BBB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A71FE-2015-43D3-AE48-679FEBE9C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5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A71FE-2015-43D3-AE48-679FEBE9C2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8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6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6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2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6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3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4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3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7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8CA6-1428-4634-B5E5-1A4EB8D02B75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BC86-1E92-4928-B5E6-C29578235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5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384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9" y="3995515"/>
            <a:ext cx="3623858" cy="2959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9657" y="184482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дифференцированной работы на уроках математики»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159" y="4077072"/>
            <a:ext cx="33650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Можарова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Инна Николаевна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14290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«СРЕДНЯЯ ШКОЛА № 16 ГОРОДА ЕВПАТОРИИ РЕСПУБЛИКИ КРЫМ»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6286520"/>
            <a:ext cx="21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Евпатория 2019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1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Дифференцированные задания по уровню трудности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165" y="1581985"/>
            <a:ext cx="146367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9315" y="2149396"/>
            <a:ext cx="417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 отрезок длиною 5 см.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919" y="2787428"/>
            <a:ext cx="146367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165" y="3471390"/>
            <a:ext cx="7812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Измерь длину данного отрезка и начерти на 2 см длиннее.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909" y="3988646"/>
            <a:ext cx="1463670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6841" y="4453123"/>
            <a:ext cx="683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 отрезок длина которого больше 5 см и меньше 7 см.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3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3737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305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заданий по объёму учебного материала.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20230" r="6552" b="18621"/>
          <a:stretch/>
        </p:blipFill>
        <p:spPr>
          <a:xfrm>
            <a:off x="864096" y="1772815"/>
            <a:ext cx="8245366" cy="419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874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2208"/>
            <a:ext cx="4195045" cy="3146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96" y="3549683"/>
            <a:ext cx="4195065" cy="3146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76074"/>
            <a:ext cx="4353457" cy="32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58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596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по форме учебных действий.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6"/>
          <a:stretch/>
        </p:blipFill>
        <p:spPr>
          <a:xfrm>
            <a:off x="899593" y="1530593"/>
            <a:ext cx="8065956" cy="48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7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9" y="62068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69" y="620688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0626" y="3277004"/>
            <a:ext cx="2640176" cy="352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2242" y="3296766"/>
            <a:ext cx="2521603" cy="336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437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7" y="476672"/>
            <a:ext cx="432048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48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596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работы по степени самостоятельности учащихся.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9794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выполняют одинаковые упражнения, но одни это делают под руководством учителя, а другие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4173353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1" y="1368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Дифференцированный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подход: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908720"/>
            <a:ext cx="82207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ученику почувствовать себя таким как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возможность к самосовершенствованию, которая определяется не учителем, а самим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учащимся;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настраивает детей двигаться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достигать больших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успехов;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раннее выявление склонностей и способностей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создаёт условия для развития личности.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05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132856"/>
            <a:ext cx="84866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FF0000"/>
                </a:solidFill>
                <a:effectLst/>
                <a:latin typeface="Propisi" panose="02000508030000020003" pitchFamily="2" charset="0"/>
              </a:rPr>
              <a:t>Спасибо, за внимание!</a:t>
            </a:r>
            <a:endParaRPr lang="ru-RU" sz="8800" b="1" cap="none" spc="0" dirty="0">
              <a:ln/>
              <a:solidFill>
                <a:srgbClr val="FF0000"/>
              </a:solidFill>
              <a:effectLst/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6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7"/>
            <a:ext cx="3995936" cy="2663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038"/>
            <a:ext cx="4355976" cy="29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5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3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844824"/>
            <a:ext cx="8316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армоничное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 школьника,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учащихся в соответствии с индивидуальными возможностями и особенностями каждого, т.е.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06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риоритетным направлением моей работы является: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725821"/>
            <a:ext cx="6643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дифференцированное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2302067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3029"/>
            <a:ext cx="4563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112" y="126876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индивидуальные особенности детей;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64502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класса на группы по разным критериям;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351782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и разработать задания для разных групп.</a:t>
            </a:r>
          </a:p>
        </p:txBody>
      </p:sp>
    </p:spTree>
    <p:extLst>
      <p:ext uri="{BB962C8B-B14F-4D97-AF65-F5344CB8AC3E}">
        <p14:creationId xmlns:p14="http://schemas.microsoft.com/office/powerpoint/2010/main" val="2153133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6705" y="260648"/>
            <a:ext cx="6625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делятся на три группы: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68" y="1106071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дети, требующие постоянной дополнительной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898" y="2276872"/>
            <a:ext cx="8368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дети, способные справиться самостоятельно, но иногда требующие пояснений.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5898" y="3836321"/>
            <a:ext cx="7872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группа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дети, способные справляться с материалом за короткий срок с высоким качеством и оказывать помощь другим.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97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1874" y="476672"/>
            <a:ext cx="6984776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дифференциации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900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0136" y="47667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учебных заданий по уровню творчества.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78092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Репродуктивные;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родуктивные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41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" y="-12048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395953"/>
            <a:ext cx="46805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 задания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05" y="989758"/>
            <a:ext cx="3312368" cy="441491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90198" y="1766373"/>
            <a:ext cx="2448272" cy="57606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90198" y="3591018"/>
            <a:ext cx="2520280" cy="4320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5846"/>
            <a:ext cx="3460917" cy="2411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16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отличающиеся от стандартных.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79929"/>
            <a:ext cx="665682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родуктивные (творческие) задания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74219"/>
            <a:ext cx="3586708" cy="4782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1" y="2109315"/>
            <a:ext cx="3957269" cy="335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677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270</Words>
  <Application>Microsoft Office PowerPoint</Application>
  <PresentationFormat>Экран (4:3)</PresentationFormat>
  <Paragraphs>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33</cp:revision>
  <dcterms:created xsi:type="dcterms:W3CDTF">2019-11-08T13:16:48Z</dcterms:created>
  <dcterms:modified xsi:type="dcterms:W3CDTF">2019-11-20T08:24:02Z</dcterms:modified>
</cp:coreProperties>
</file>