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714356"/>
            <a:ext cx="6624736" cy="1994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Отчёт о неделе начальной школы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с 01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по 12 февраля 2016 года 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57628"/>
            <a:ext cx="4718328" cy="214314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Шумейко Оксана Анатольевна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руководитель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ШМО 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«СШ №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16» г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Евпатория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4288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Открытый урок  «Путешествие по океану  математических знаний», Культура добрососедства «Обряд строительства жилища» 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 во 2 – В классе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Учитель: Петрова Елена Владимировна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</a:br>
            <a:endParaRPr lang="ru-RU" sz="3200" dirty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Содержимое 3" descr="C:\Users\Hpp\Desktop\НЕДЕЛЯ НАЧАЛЬНОЙ ШКОЛЫ\2 кл\Петрова уро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pp\Desktop\НЕДЕЛЯ НАЧАЛЬНОЙ ШКОЛЫ\2 кл\Петрова внеуроч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857652" cy="308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300" dirty="0" smtClean="0">
                <a:solidFill>
                  <a:srgbClr val="FF0000"/>
                </a:solidFill>
                <a:latin typeface="Monotype Corsiva" pitchFamily="66" charset="0"/>
              </a:rPr>
              <a:t>Открытый урок по русскому языку: «Одушевлённые и неодушевлённые имена существительные»,</a:t>
            </a:r>
            <a:br>
              <a:rPr lang="ru-RU" sz="33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300" dirty="0" smtClean="0">
                <a:solidFill>
                  <a:srgbClr val="FF0000"/>
                </a:solidFill>
                <a:latin typeface="Monotype Corsiva" pitchFamily="66" charset="0"/>
              </a:rPr>
              <a:t>Как хорошо уметь читать: «О героизме и трусости» </a:t>
            </a:r>
            <a:br>
              <a:rPr lang="ru-RU" sz="33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300" dirty="0" smtClean="0">
                <a:solidFill>
                  <a:srgbClr val="FF0000"/>
                </a:solidFill>
                <a:latin typeface="Monotype Corsiva" pitchFamily="66" charset="0"/>
              </a:rPr>
              <a:t>во 2 – А классе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Учитель: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itchFamily="66" charset="0"/>
              </a:rPr>
              <a:t>Кожаева</a:t>
            </a: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 Любовь Ильинична</a:t>
            </a:r>
            <a:b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Hpp\Desktop\НЕДЕЛЯ НАЧАЛЬНОЙ ШКОЛЫ\2 кл\s_1749830_1456507211_56d089061e7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4359730" cy="3214710"/>
          </a:xfrm>
          <a:prstGeom prst="rect">
            <a:avLst/>
          </a:prstGeom>
          <a:noFill/>
        </p:spPr>
      </p:pic>
      <p:pic>
        <p:nvPicPr>
          <p:cNvPr id="2050" name="Picture 2" descr="C:\Users\Hpp\Desktop\НЕДЕЛЯ НАЧАЛЬНОЙ ШКОЛЫ\2 кл\VipTalisma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928934"/>
            <a:ext cx="3786214" cy="319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Открытое занятие по внеурочной деятельности «Мои первые проекты» на тему: «Составление индивидуальных планов работы» 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в 3 – А классе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Учитель: Шумейко Оксана Анатольевна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Hpp\Desktop\НЕДЕЛЯ НАЧАЛЬНОЙ ШКОЛЫ\VipTalisman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92935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Открытый урок по русскому языку: «Обучающее сочинение» 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в 3 – Г классе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Учитель: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itchFamily="66" charset="0"/>
              </a:rPr>
              <a:t>Можарова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Инна Николаевна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Hpp\Desktop\НЕДЕЛЯ НАЧАЛЬНОЙ ШКОЛЫ\VipTalisman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2322870"/>
            <a:ext cx="6072230" cy="420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Открытое занятие по внеурочной деятельности: «Коррекционно-развивающее занятие» на тему: «Развитие памяти» во 2 – Г классе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Учитель: Швец Зоя Васильевна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Hpp\Desktop\Фото на бейдж\VipTalisma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5735654" cy="3971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Открытый урок по литературному чтению на тему: В. Бианки «Сова» во 2 – Б классе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Учитель: Лопатина Лариса Петровна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Hpp\Desktop\НЕДЕЛЯ НАЧАЛЬНОЙ ШКОЛЫ\12. откр у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928802"/>
            <a:ext cx="319965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Итоги </a:t>
            </a: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проведения </a:t>
            </a:r>
            <a:br>
              <a:rPr lang="ru-RU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«Недели начальной школы»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Hpp\Desktop\Фото на бейдж\VipTalisman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3546998" cy="2455311"/>
          </a:xfrm>
          <a:prstGeom prst="rect">
            <a:avLst/>
          </a:prstGeom>
          <a:noFill/>
        </p:spPr>
      </p:pic>
      <p:pic>
        <p:nvPicPr>
          <p:cNvPr id="4099" name="Picture 3" descr="C:\Users\Hpp\Desktop\Фото на бейдж\VipTalisman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786214" cy="2620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121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Открытый урок  «Путешествие по океану  математических знаний», Культура добрососедства «Обряд строительства жилища»   во 2 – В классе Учитель: Петрова Елена Владимировна </vt:lpstr>
      <vt:lpstr>  Открытый урок по русскому языку: «Одушевлённые и неодушевлённые имена существительные», Как хорошо уметь читать: «О героизме и трусости»  во 2 – А классе Учитель: Кожаева Любовь Ильинична  </vt:lpstr>
      <vt:lpstr>Открытое занятие по внеурочной деятельности «Мои первые проекты» на тему: «Составление индивидуальных планов работы»  в 3 – А классе Учитель: Шумейко Оксана Анатольевна</vt:lpstr>
      <vt:lpstr>Открытый урок по русскому языку: «Обучающее сочинение»  в 3 – Г классе Учитель: Можарова Инна Николаевна</vt:lpstr>
      <vt:lpstr>Открытое занятие по внеурочной деятельности: «Коррекционно-развивающее занятие» на тему: «Развитие памяти» во 2 – Г классе Учитель: Швец Зоя Васильевна</vt:lpstr>
      <vt:lpstr>Открытый урок по литературному чтению на тему: В. Бианки «Сова» во 2 – Б классе Учитель: Лопатина Лариса Петровна</vt:lpstr>
      <vt:lpstr>Итоги проведения  «Недели начальной школы»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Hpp</cp:lastModifiedBy>
  <cp:revision>22</cp:revision>
  <dcterms:created xsi:type="dcterms:W3CDTF">2013-08-18T05:10:05Z</dcterms:created>
  <dcterms:modified xsi:type="dcterms:W3CDTF">2016-03-02T06:19:17Z</dcterms:modified>
</cp:coreProperties>
</file>