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79" r:id="rId10"/>
    <p:sldId id="280" r:id="rId11"/>
    <p:sldId id="281" r:id="rId12"/>
    <p:sldId id="275" r:id="rId13"/>
    <p:sldId id="269" r:id="rId14"/>
    <p:sldId id="268" r:id="rId15"/>
    <p:sldId id="270" r:id="rId16"/>
    <p:sldId id="272" r:id="rId17"/>
    <p:sldId id="273" r:id="rId18"/>
    <p:sldId id="274" r:id="rId19"/>
    <p:sldId id="276" r:id="rId20"/>
    <p:sldId id="277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78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66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66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42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26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63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14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23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4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77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8CA6-1428-4634-B5E5-1A4EB8D02B7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15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2738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303608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дифференцированной работы на уроках математики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2070"/>
            <a:ext cx="3827229" cy="3125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70" y="4357694"/>
            <a:ext cx="3301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Можарова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Инна Николаевна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«СРЕДНЯЯ ШКОЛА № 16 ГОРОДА ЕВПАТОРИИ РЕСПУБЛИКИ КРЫМ»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6286520"/>
            <a:ext cx="21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Евпатория 2019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7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89" y="21082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071" y="4621546"/>
            <a:ext cx="3131840" cy="222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774" y="908720"/>
            <a:ext cx="8316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дети, способные справиться самостоятельно, но иногда требующие пояснений, помощи со стороны учителя. У них хорошая память и внимание, нормально развитое мышление, грамотная речь, отличаются высокой мотивацией в обучении. Им необходимо постоянное ненавязчивое внимание учителя, небольшая стимуляция, включение творческих заданий.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8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78722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дети, способные справляться с материалом за короткий срок с высоким качеством и оказывать помощь другим. Работают быстро, самостоятельно разбирают задания, успевают помочь соседу, выполняют больше заданий.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982095"/>
            <a:ext cx="4228976" cy="282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50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844824"/>
            <a:ext cx="6984776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дифференциации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9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0136" y="47667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учебных заданий по уровню творчества.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716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Репродуктивные;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родуктивные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6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3" y="-1204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95953"/>
            <a:ext cx="46805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 задания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96752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учащихся требуется воспроизведение знаний и их применение в привычной ситуации, работа по образцу, выполнение тренировочных упражнений.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443087"/>
            <a:ext cx="3312368" cy="44149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16380" y="3152692"/>
            <a:ext cx="2448272" cy="5760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78205" y="5013176"/>
            <a:ext cx="2520280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990" y="2627404"/>
            <a:ext cx="3460917" cy="24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8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отличающиеся от стандартных.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79929"/>
            <a:ext cx="665682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родуктивные (творческие) задания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874219"/>
            <a:ext cx="3586708" cy="4782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811" y="2109315"/>
            <a:ext cx="3957269" cy="335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96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задания по уровню трудности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829" y="1590725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9315" y="2149396"/>
            <a:ext cx="417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 отрезок длиною 5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829" y="2787428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165" y="3471390"/>
            <a:ext cx="7812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Измерь длину данного отрезка и начерти на 2 см длиннее.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909" y="3988646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6841" y="4453123"/>
            <a:ext cx="683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 отрезок длина которого больше 5 см и меньше 7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5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заданий по объёму учебного материала.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" t="20230" r="6552" b="18621"/>
          <a:stretch/>
        </p:blipFill>
        <p:spPr>
          <a:xfrm>
            <a:off x="864096" y="1772815"/>
            <a:ext cx="8245366" cy="419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87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596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по форме учебных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06"/>
          <a:stretch/>
        </p:blipFill>
        <p:spPr>
          <a:xfrm>
            <a:off x="1259632" y="1530593"/>
            <a:ext cx="5580112" cy="33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596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работы по степени самостоятельности учащихся.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9794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выполняют одинаковые упражнения, но одни это делают под руководством учителя, а другие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41733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340767"/>
            <a:ext cx="3995936" cy="2663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81038"/>
            <a:ext cx="4355976" cy="29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6432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учебного процесса: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49152"/>
            <a:ext cx="327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нового материала;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2931" y="1646466"/>
            <a:ext cx="447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дифференцированная домашняя работа;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145050"/>
            <a:ext cx="2671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 знаний на уроке;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2931" y="26380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текущая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усвоения пройденного материала;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4080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самостоятельные и контрольные работы;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2931" y="39009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работы над ошибками;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418" y="4393536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уроки закрепления.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2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651" y="1368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Дифференцированный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подход: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908720"/>
            <a:ext cx="82207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ученику почувствовать себя таким как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возможность к самосовершенствованию, которая определяется не учителем, а самим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учащимся;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настраивает детей двигаться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достигать больших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успехов;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раннее выявление склонностей и способностей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создаёт условия для развития личности.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53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132856"/>
            <a:ext cx="8486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>Спасибо, за внимание!</a:t>
            </a:r>
            <a:endParaRPr lang="ru-RU" sz="8800" b="1" cap="none" spc="0" dirty="0">
              <a:ln/>
              <a:solidFill>
                <a:srgbClr val="FF0000"/>
              </a:solidFill>
              <a:effectLst/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7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73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628800"/>
            <a:ext cx="8316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армоничное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 школьника, формирование общих способностей и повышение познавательной активности учащихся в соответствии с индивидуальными возможностями и особенностями каждого, т.е.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дифференцированное обучение.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риоритетным направлением работы школы является: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0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73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28800"/>
            <a:ext cx="3918856" cy="2612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312886"/>
            <a:ext cx="2910069" cy="4365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7181" y="404664"/>
            <a:ext cx="4482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«Ситуации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0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73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3080" y="69269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Дифференцированное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создает условия для максимального развития детей с разным уровнем способностей: для реабилитации отстающих и для продвинутого обучения тех, кто способен учиться с опережением.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42911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73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3" y="980728"/>
            <a:ext cx="82366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организовать учебный процесс на основе учета индивидуальных особенностей личности, т.е. на уровне его возможностей и способностей.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0648"/>
            <a:ext cx="7411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дифференцированного обучения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1449" y="968534"/>
            <a:ext cx="8492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Внутриклассная</a:t>
            </a:r>
            <a:r>
              <a:rPr lang="ru-RU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дифференциация</a:t>
            </a:r>
            <a:endParaRPr lang="ru-RU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9503"/>
            <a:ext cx="81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основным путем осуществления индивидуализации обучения, поэтому обучение детей, разных не только по уровню подготовки, но даже по учебным возможностям, пожалуй, самая сложная задача, стоящая перед учителем начальных классов. И решить ее невозможно без индивидуального подхода к обучению.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2096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3029"/>
            <a:ext cx="4563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112" y="1268760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индивидуальные особенности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класса на группы по разным критериям;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и разработать задания для разных групп.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1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7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6705" y="260648"/>
            <a:ext cx="6625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делятся на три группы: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68" y="1106071"/>
            <a:ext cx="8388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дети, требующие постоянной дополнительной помощи. Дети этой группы отличаются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неустойчивой работоспособностью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низким уровнем развития мышления, памяти, внимания. Им необходим контроль, стимуляция, проверка заданий, дополнительные объяснения, образец выполнения заданий.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47" y="4450804"/>
            <a:ext cx="4736908" cy="240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7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415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Евпатория</cp:lastModifiedBy>
  <cp:revision>16</cp:revision>
  <dcterms:created xsi:type="dcterms:W3CDTF">2019-11-08T13:16:48Z</dcterms:created>
  <dcterms:modified xsi:type="dcterms:W3CDTF">2019-11-11T05:19:26Z</dcterms:modified>
</cp:coreProperties>
</file>