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sldIdLst>
    <p:sldId id="256" r:id="rId4"/>
    <p:sldId id="325" r:id="rId5"/>
    <p:sldId id="271" r:id="rId6"/>
    <p:sldId id="277" r:id="rId7"/>
    <p:sldId id="326" r:id="rId8"/>
    <p:sldId id="280" r:id="rId9"/>
    <p:sldId id="282" r:id="rId10"/>
    <p:sldId id="285" r:id="rId11"/>
    <p:sldId id="283" r:id="rId12"/>
    <p:sldId id="328" r:id="rId13"/>
    <p:sldId id="310" r:id="rId14"/>
    <p:sldId id="311" r:id="rId15"/>
    <p:sldId id="317" r:id="rId16"/>
    <p:sldId id="313" r:id="rId17"/>
    <p:sldId id="334" r:id="rId18"/>
    <p:sldId id="264" r:id="rId19"/>
    <p:sldId id="265" r:id="rId20"/>
    <p:sldId id="267" r:id="rId21"/>
    <p:sldId id="322" r:id="rId22"/>
    <p:sldId id="33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2" autoAdjust="0"/>
    <p:restoredTop sz="94660"/>
  </p:normalViewPr>
  <p:slideViewPr>
    <p:cSldViewPr>
      <p:cViewPr varScale="1">
        <p:scale>
          <a:sx n="84" d="100"/>
          <a:sy n="84" d="100"/>
        </p:scale>
        <p:origin x="123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CA109C6D-7FC3-458D-9595-80F74D8999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5237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287552A0-6E41-48DF-A6B4-A3458585D8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8853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79C01850-5F20-42D8-B724-3C4AF4606E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3140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86793900-2F94-4D80-9DAA-99EC36A1A3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5402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4D07F411-4083-48D0-990F-F4BC167536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977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5A0535C2-DAD2-492B-9EE7-780C12DDD6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6194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8772565E-9E75-4D18-A049-2C85ED6475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4086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76824C32-3160-46E4-BC5E-DBA61BB1A6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934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88B76961-6D15-4FBE-BADA-ECB102D597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5682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48C66892-6363-46CE-8174-203CFA9475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616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9875" y="128588"/>
            <a:ext cx="2054225" cy="5984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0275" cy="5984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39B18348-5C58-4195-85EA-8DFDE65756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1416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2250" cy="21796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2238"/>
            <a:ext cx="4032250" cy="21812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1850" y="1600200"/>
            <a:ext cx="4032250" cy="4513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C0EA1806-70C1-4AA7-8BE1-298D821BFB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2974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16900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2250" cy="21796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1850" y="1600200"/>
            <a:ext cx="4032250" cy="21796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2238"/>
            <a:ext cx="4032250" cy="21812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1850" y="3932238"/>
            <a:ext cx="4032250" cy="21812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BF44C6A4-A66F-44E6-A506-8BF62B61A0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130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12470-115D-44C2-A3AA-3086ACF076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76072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88DD-F001-4467-9711-8259EDF9C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72587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534F2-6E26-4B3C-B133-39FD1280AE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63352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9F2FE-4365-4B9C-817C-E58520A86D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0348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8CDB1-1C7C-4D46-840F-6129B08603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2734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72BA6-4E50-49DB-AE1F-F306E48AF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85088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65ECC-B9A2-4CA5-8EDF-53496F4152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30143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C9D4F-F578-41C7-BA1F-F5825D02520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91820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97FD6-0FC1-4D3E-96B9-7C0BBFEBA5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66715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C2CA1-1FD0-4C94-8DF7-F3FA59C1C6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37512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B142D-63E3-460A-83FF-216122C4D2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3761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69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6900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2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2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02AE1B-33FF-4750-AA90-A58C304FE384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6632575"/>
            <a:ext cx="16383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altLang="ru-RU" sz="1100" smtClean="0">
                <a:solidFill>
                  <a:srgbClr val="A6A6A6"/>
                </a:solidFill>
                <a:latin typeface="Arial" pitchFamily="34" charset="0"/>
              </a:rPr>
              <a:t>FokinaLida.75@mail.ru</a:t>
            </a:r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solidFill>
            <a:srgbClr val="FFFFFF"/>
          </a:solidFill>
          <a:ln w="76320">
            <a:solidFill>
              <a:srgbClr val="FFFF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FFFFFF"/>
              </a:solidFill>
            </a:endParaRPr>
          </a:p>
        </p:txBody>
      </p:sp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260350"/>
            <a:ext cx="1535113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7938"/>
            <a:ext cx="153670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5" name="Picture 1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512888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6" name="Picture 1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3" y="5084763"/>
            <a:ext cx="1512887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8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56A618-A531-47F2-8146-51950F7FB9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0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Картинки по запросу фоны для презентаций начальная шко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8965" y="2708920"/>
            <a:ext cx="55446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ПРЕДМЕТНАЯ ДЕКАДА</a:t>
            </a:r>
            <a:endParaRPr lang="ru-RU" sz="1600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ШКОЛЬНОГО МЕТОДИЧЕСКОГО ОБЪЕДИНЕНИЯ</a:t>
            </a:r>
            <a:endParaRPr lang="ru-RU" sz="1600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УЧИТЕЛЕЙ НАЧАЛЬНЫХ КЛАССОВ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с </a:t>
            </a: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12.02.2018г. по 22.02.2018г</a:t>
            </a: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.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2 классы</a:t>
            </a:r>
            <a:r>
              <a:rPr lang="ru-RU" sz="2800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3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«ПОДВЕДЁМ ИТОГИ»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N:\Для АА Дороненковой\Неделя начальной школы-2018\P_20180214_115607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940" y="3933056"/>
            <a:ext cx="4920546" cy="276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Для АА Дороненковой\Неделя начальной школы-2018\P_20180214_115634_HD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869535" cy="273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9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49" y="346784"/>
            <a:ext cx="8216900" cy="143351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b="1" dirty="0" smtClean="0">
                <a:effectLst/>
                <a:latin typeface="Times New Roman"/>
                <a:ea typeface="Times New Roman"/>
              </a:rPr>
              <a:t>Литературное чтение. </a:t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b="1" dirty="0" smtClean="0">
                <a:effectLst/>
                <a:latin typeface="Times New Roman"/>
                <a:ea typeface="Times New Roman"/>
              </a:rPr>
              <a:t>2-Б класс., учитель-</a:t>
            </a:r>
            <a:r>
              <a:rPr lang="ru-RU" sz="2800" b="1" dirty="0" err="1" smtClean="0">
                <a:effectLst/>
                <a:latin typeface="Times New Roman"/>
                <a:ea typeface="Times New Roman"/>
              </a:rPr>
              <a:t>Чирко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> Людмила Викторовна </a:t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b="1" dirty="0" smtClean="0">
                <a:effectLst/>
                <a:latin typeface="Times New Roman"/>
                <a:ea typeface="Times New Roman"/>
              </a:rPr>
              <a:t>Тема: Н. Носов «На горке».</a:t>
            </a:r>
            <a:r>
              <a:rPr lang="ru-RU" sz="1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effectLst/>
                <a:latin typeface="Times New Roman"/>
                <a:ea typeface="Times New Roman"/>
              </a:rPr>
            </a:br>
            <a:endParaRPr lang="ru-RU" sz="2800" b="1" dirty="0"/>
          </a:p>
        </p:txBody>
      </p:sp>
      <p:pic>
        <p:nvPicPr>
          <p:cNvPr id="53250" name="Picture 2" descr="N:\Для АА Дороненковой\Неделя начальной школы-2018\P_20180220_08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19" y="1809229"/>
            <a:ext cx="8640961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80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N:\Для АА Дороненковой\Неделя начальной школы-2018\P_20180220_080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10" y="188640"/>
            <a:ext cx="409645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N:\Для АА Дороненковой\Неделя начальной школы-2018\P_20180220_080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779912" cy="212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Для АА Дороненковой\Неделя начальной школы-2018\P_20180220_08111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68" y="1988840"/>
            <a:ext cx="3933431" cy="22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N:\Для АА Дороненковой\Неделя начальной школы-2018\P_20180220_080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77072"/>
            <a:ext cx="4044446" cy="25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N:\Для АА Дороненковой\Неделя начальной школы-2018\P_20180220_0809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80241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>Русский язык. </a:t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>2-В класс</a:t>
            </a:r>
            <a:r>
              <a:rPr lang="ru-RU" sz="2000" b="1" dirty="0" smtClean="0">
                <a:latin typeface="Times New Roman"/>
                <a:ea typeface="Times New Roman"/>
              </a:rPr>
              <a:t>, учитель-</a:t>
            </a:r>
            <a:r>
              <a:rPr lang="ru-RU" sz="2000" b="1" dirty="0" err="1" smtClean="0">
                <a:latin typeface="Times New Roman"/>
                <a:ea typeface="Times New Roman"/>
              </a:rPr>
              <a:t>Повитницкая</a:t>
            </a:r>
            <a:r>
              <a:rPr lang="ru-RU" sz="2000" b="1" dirty="0" smtClean="0">
                <a:latin typeface="Times New Roman"/>
                <a:ea typeface="Times New Roman"/>
              </a:rPr>
              <a:t> Мария Леонидовна</a:t>
            </a: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>Тема. «Систематизация и закрепление изученного об имени существительном. Морфологический разбор слов».</a:t>
            </a:r>
            <a:r>
              <a:rPr lang="ru-RU" sz="14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1400" b="1" dirty="0" smtClean="0">
                <a:effectLst/>
                <a:latin typeface="Times New Roman"/>
                <a:ea typeface="Times New Roman"/>
              </a:rPr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0418" name="Picture 2" descr="N:\Для АА Дороненковой\Неделя начальной школы-2018\P_20180221_081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96" y="1628800"/>
            <a:ext cx="806489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67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0"/>
            <a:ext cx="3742060" cy="143351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«Хочу всё знать!»</a:t>
            </a:r>
            <a:endParaRPr lang="ru-RU" sz="32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N:\Для АА Дороненковой\Неделя начальной школы-2018\P_20180221_080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8" y="188640"/>
            <a:ext cx="4794362" cy="26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Для АА Дороненковой\Неделя начальной школы-2018\P_20180221_0802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4797527" cy="269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:\Для АА Дороненковой\Неделя начальной школы-2018\P_20180221_0818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8" y="3573016"/>
            <a:ext cx="5508104" cy="309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desk.ru/_ph/119/2/2114761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03544"/>
            <a:ext cx="2066790" cy="24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1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АА Дороненковой\Декада НШ_Фото_2018\P_20180221_081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" y="764704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ля АА Дороненковой\Неделя начальной школы-2018\P_20180221_082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Для АА Дороненковой\Неделя начальной школы-2018\P_20180221_0818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" y="4077072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Для АА Дороненковой\Неделя начальной школы-2018\P_20180221_0818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13" y="3068960"/>
            <a:ext cx="473652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263" y="2944051"/>
            <a:ext cx="4108450" cy="143351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«Вместе-просто!»</a:t>
            </a:r>
            <a:endParaRPr lang="ru-RU" sz="3600" b="1" dirty="0">
              <a:solidFill>
                <a:srgbClr val="3399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b="1" dirty="0" smtClean="0">
                <a:effectLst/>
                <a:latin typeface="Times New Roman"/>
                <a:ea typeface="Times New Roman"/>
              </a:rPr>
              <a:t>Окружающий мир. </a:t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b="1" dirty="0" smtClean="0">
                <a:effectLst/>
                <a:latin typeface="Times New Roman"/>
                <a:ea typeface="Times New Roman"/>
              </a:rPr>
              <a:t>2-Г класс, учитель-</a:t>
            </a:r>
            <a:r>
              <a:rPr lang="ru-RU" sz="2800" b="1" dirty="0" err="1" smtClean="0">
                <a:effectLst/>
                <a:latin typeface="Times New Roman"/>
                <a:ea typeface="Times New Roman"/>
              </a:rPr>
              <a:t>Ладыгина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> Елена Юрьевна. </a:t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b="1" dirty="0" smtClean="0">
                <a:effectLst/>
                <a:latin typeface="Times New Roman"/>
                <a:ea typeface="Times New Roman"/>
              </a:rPr>
              <a:t>Тема: «Опасные незнакомцы».</a:t>
            </a:r>
            <a:r>
              <a:rPr lang="ru-RU" sz="1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effectLst/>
                <a:latin typeface="Times New Roman"/>
                <a:ea typeface="Times New Roman"/>
              </a:rPr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N:\Для АА Дороненковой\Неделя начальной школы-2018\P_20180213_101616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6673"/>
            <a:ext cx="7452320" cy="41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3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«СЛУШАЕМ, ЗАПОМИНАЕМ!»</a:t>
            </a:r>
            <a:endParaRPr lang="ru-RU" sz="4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N:\Для АА Дороненковой\Неделя начальной школы-2018\P_20180213_101633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" y="1340768"/>
            <a:ext cx="8196403" cy="461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8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b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«САМЫЙ ВНИМАТЕЛЬНЫЙ»</a:t>
            </a:r>
            <a:endParaRPr lang="ru-RU" sz="4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N:\Для АА Дороненковой\Неделя начальной школы-2018\P_20180213_104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8655"/>
            <a:ext cx="4087668" cy="22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Для АА Дороненковой\Неделя начальной школы-2018\P_20180213_104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24" y="3700118"/>
            <a:ext cx="5208864" cy="292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N:\Для АА Дороненковой\Неделя начальной школы-2018\P_20180213_1039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35186"/>
            <a:ext cx="4147168" cy="23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«А ТЕПЕРЬ МЫ ОТДЫХАЕМ…»</a:t>
            </a:r>
            <a:endParaRPr lang="ru-RU" sz="4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2466" name="Picture 2" descr="N:\Для АА Дороненковой\Неделя начальной школы-2018\P_20180213_102707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1757"/>
            <a:ext cx="8112903" cy="45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11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Окружающий мир. </a:t>
            </a:r>
            <a:br>
              <a:rPr lang="ru-RU" sz="2400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2-А класс, учитель-</a:t>
            </a:r>
            <a:r>
              <a:rPr lang="ru-RU" sz="2400" b="1" dirty="0" err="1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Дороненкова</a:t>
            </a:r>
            <a:r>
              <a:rPr lang="ru-RU" sz="2400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 Анна Анатольевна </a:t>
            </a:r>
            <a:br>
              <a:rPr lang="ru-RU" sz="2400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Тема: «В школе. Правила вежливости».</a:t>
            </a:r>
            <a:r>
              <a:rPr lang="ru-RU" sz="1600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</a:b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5538" name="Picture 2" descr="N:\Для АА Дороненковой\Неделя начальной школы-2018\P_20180214_112323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9" y="1484784"/>
            <a:ext cx="806489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72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68760"/>
            <a:ext cx="8208912" cy="4020457"/>
          </a:xfrm>
          <a:prstGeom prst="rect">
            <a:avLst/>
          </a:prstGeom>
        </p:spPr>
        <p:txBody>
          <a:bodyPr>
            <a:prstTxWarp prst="textWave1">
              <a:avLst>
                <a:gd name="adj1" fmla="val 12500"/>
                <a:gd name="adj2" fmla="val 357"/>
              </a:avLst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i="1" kern="10" dirty="0" smtClean="0">
                <a:ln w="9525">
                  <a:solidFill>
                    <a:srgbClr val="9C007F">
                      <a:lumMod val="60000"/>
                      <a:lumOff val="40000"/>
                    </a:srgbClr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i="1" kern="10" dirty="0" smtClean="0">
                <a:ln w="9525">
                  <a:solidFill>
                    <a:srgbClr val="9C007F">
                      <a:lumMod val="60000"/>
                      <a:lumOff val="40000"/>
                    </a:srgbClr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</a:t>
            </a:r>
            <a:endParaRPr lang="ru-RU" sz="6000" i="1" kern="10" dirty="0">
              <a:ln w="9525">
                <a:solidFill>
                  <a:srgbClr val="9C007F">
                    <a:lumMod val="60000"/>
                    <a:lumOff val="40000"/>
                  </a:srgbClr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63" name="Picture 5" descr="D:\МАМА\МОИ  ДОКУМЕНТЫ\М О И   Д О К У М Е Н Т Ы\МОИ  ДОКУМЕНТЫ\МО 2\Все ПРЕЗЕНТАЦИИ\шаблоны презентаций 1\АНИМАЦИИ для презентаций\ani5_thum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66" y="-22820"/>
            <a:ext cx="255428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EA0299-B06B-49F8-9541-1518718EA2D0}" type="slidenum">
              <a:rPr lang="ru-RU" altLang="ru-RU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alt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26" name="Picture 2" descr="Картинки по запросу картинка прилагательно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" y="331571"/>
            <a:ext cx="9096897" cy="675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7341" y="1700808"/>
            <a:ext cx="8208912" cy="4020457"/>
          </a:xfrm>
          <a:prstGeom prst="rect">
            <a:avLst/>
          </a:prstGeom>
        </p:spPr>
        <p:txBody>
          <a:bodyPr>
            <a:prstTxWarp prst="textWave1">
              <a:avLst>
                <a:gd name="adj1" fmla="val 12500"/>
                <a:gd name="adj2" fmla="val 357"/>
              </a:avLst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i="1" kern="10" dirty="0" smtClean="0">
                <a:ln w="9525">
                  <a:solidFill>
                    <a:srgbClr val="9C007F">
                      <a:lumMod val="60000"/>
                      <a:lumOff val="40000"/>
                    </a:srgbClr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i="1" kern="10" dirty="0" smtClean="0">
                <a:ln w="9525">
                  <a:solidFill>
                    <a:srgbClr val="9C007F">
                      <a:lumMod val="60000"/>
                      <a:lumOff val="40000"/>
                    </a:srgbClr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 разные.</a:t>
            </a:r>
            <a:endParaRPr lang="ru-RU" sz="6000" i="1" kern="10" dirty="0">
              <a:ln w="9525">
                <a:solidFill>
                  <a:srgbClr val="9C007F">
                    <a:lumMod val="60000"/>
                    <a:lumOff val="40000"/>
                  </a:srgbClr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78290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143" y="0"/>
            <a:ext cx="8216900" cy="1433512"/>
          </a:xfrm>
        </p:spPr>
        <p:txBody>
          <a:bodyPr/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«А УЧИТЬСЯ-ЗДОРОВО!»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N:\Для АА Дороненковой\Неделя начальной школы-2018\P_20180214_110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68" y="1174237"/>
            <a:ext cx="4176464" cy="234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Для АА Дороненковой\Неделя начальной школы-2018\P_20180214_1107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37" y="1149582"/>
            <a:ext cx="4260320" cy="239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:\Для АА Дороненковой\Неделя начальной школы-2018\P_20180214_110744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01" y="3825430"/>
            <a:ext cx="4212063" cy="242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N:\Для АА Дороненковой\Неделя начальной школы-2018\P_20180214_111817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37" y="3825431"/>
            <a:ext cx="4244061" cy="242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1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«О МОЕЙ СЕМЬЕ ХОЧУ, ЧТОБЫ ЗНАЛИ ВСЕ»</a:t>
            </a:r>
            <a:endParaRPr lang="ru-RU" sz="3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N:\Для АА Дороненковой\Неделя начальной школы-2018\P_20180214_112005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6" y="1412776"/>
            <a:ext cx="806489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555" y="0"/>
            <a:ext cx="8216900" cy="1433512"/>
          </a:xfrm>
        </p:spPr>
        <p:txBody>
          <a:bodyPr/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РАБОТА В ПАРЕ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N:\Для АА Дороненковой\Неделя начальной школы-2018\P_20180214_113051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1052736"/>
            <a:ext cx="4160462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Для АА Дороненковой\Неделя начальной школы-2018\P_20180214_113056_HD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4149455" cy="233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:\Для АА Дороненковой\Неделя начальной школы-2018\P_20180214_113039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5212071" cy="29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92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«ПОТРУДИЛИСЬ, ОТДОХНЁМ!»</a:t>
            </a:r>
            <a:endParaRPr lang="ru-RU" sz="4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N:\Для АА Дороненковой\Неделя начальной школы-2018\P_20180214_113925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888432" cy="2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Для АА Дороненковой\Неделя начальной школы-2018\P_20180214_113933_HD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89653"/>
            <a:ext cx="3960440" cy="22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N:\Для АА Дороненковой\Неделя начальной школы-2018\P_20180214_113920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77" y="3815732"/>
            <a:ext cx="3884477" cy="218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N:\Для АА Дороненковой\Неделя начальной школы-2018\P_20180214_113925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15732"/>
            <a:ext cx="3995936" cy="22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57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РАБОТА В ГРУППЕ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N:\Для АА Дороненковой\Неделя начальной школы-2018\P_20180214_114251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503946"/>
            <a:ext cx="8158843" cy="458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2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N:\Для АА Дороненковой\Неделя начальной школы-2018\P_20180214_11454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55" y="3501008"/>
            <a:ext cx="5732129" cy="322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Для АА Дороненковой\Неделя начальной школы-2018\P_20180214_114555_HD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606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919" y="404664"/>
            <a:ext cx="2554287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44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N:\Для АА Дороненковой\Неделя начальной школы-2018\P_20180214_114309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1"/>
            <a:ext cx="5632623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Для АА Дороненковой\Неделя начальной школы-2018\P_20180214_114527_HD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48" y="3429000"/>
            <a:ext cx="5788488" cy="32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МАМА\МОИ  ДОКУМЕНТЫ\М О И   Д О К У М Е Н Т Ы\МОИ  ДОКУМЕНТЫ\МО 2\Все ПРЕЗЕНТАЦИИ\шаблоны презентаций 1\АНИМАЦИИ для презентаций\ani5_thum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0345"/>
            <a:ext cx="255428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66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76</Words>
  <Application>Microsoft Office PowerPoint</Application>
  <PresentationFormat>Экран (4:3)</PresentationFormat>
  <Paragraphs>25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 Unicode MS</vt:lpstr>
      <vt:lpstr>Arial</vt:lpstr>
      <vt:lpstr>Calibri</vt:lpstr>
      <vt:lpstr>Constantia</vt:lpstr>
      <vt:lpstr>Times New Roman</vt:lpstr>
      <vt:lpstr>Тема Office</vt:lpstr>
      <vt:lpstr>1_Тема Office</vt:lpstr>
      <vt:lpstr>Тема7</vt:lpstr>
      <vt:lpstr>Презентация PowerPoint</vt:lpstr>
      <vt:lpstr> Окружающий мир.  2-А класс, учитель-Дороненкова Анна Анатольевна  Тема: «В школе. Правила вежливости». </vt:lpstr>
      <vt:lpstr>«А УЧИТЬСЯ-ЗДОРОВО!»</vt:lpstr>
      <vt:lpstr>«О МОЕЙ СЕМЬЕ ХОЧУ, ЧТОБЫ ЗНАЛИ ВСЕ»</vt:lpstr>
      <vt:lpstr>РАБОТА В ПАРЕ</vt:lpstr>
      <vt:lpstr>«ПОТРУДИЛИСЬ, ОТДОХНЁМ!»</vt:lpstr>
      <vt:lpstr>РАБОТА В ГРУППЕ</vt:lpstr>
      <vt:lpstr>Презентация PowerPoint</vt:lpstr>
      <vt:lpstr>Презентация PowerPoint</vt:lpstr>
      <vt:lpstr>«ПОДВЕДЁМ ИТОГИ»</vt:lpstr>
      <vt:lpstr> Литературное чтение.  2-Б класс., учитель-Чирко Людмила Викторовна  Тема: Н. Носов «На горке». </vt:lpstr>
      <vt:lpstr>Презентация PowerPoint</vt:lpstr>
      <vt:lpstr> Русский язык.  2-В класс, учитель-Повитницкая Мария Леонидовна Тема. «Систематизация и закрепление изученного об имени существительном. Морфологический разбор слов». </vt:lpstr>
      <vt:lpstr>«Хочу всё знать!»</vt:lpstr>
      <vt:lpstr>«Вместе-просто!»</vt:lpstr>
      <vt:lpstr> Окружающий мир.  2-Г класс, учитель-Ладыгина Елена Юрьевна.  Тема: «Опасные незнакомцы». </vt:lpstr>
      <vt:lpstr>«СЛУШАЕМ, ЗАПОМИНАЕМ!»</vt:lpstr>
      <vt:lpstr>ИГРА  «САМЫЙ ВНИМАТЕЛЬНЫЙ»</vt:lpstr>
      <vt:lpstr>«А ТЕПЕРЬ МЫ ОТДЫХАЕМ…»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user01</cp:lastModifiedBy>
  <cp:revision>24</cp:revision>
  <dcterms:created xsi:type="dcterms:W3CDTF">2018-03-01T18:16:29Z</dcterms:created>
  <dcterms:modified xsi:type="dcterms:W3CDTF">2018-03-06T09:40:57Z</dcterms:modified>
</cp:coreProperties>
</file>