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5" r:id="rId4"/>
    <p:sldId id="270" r:id="rId5"/>
    <p:sldId id="271" r:id="rId6"/>
    <p:sldId id="272" r:id="rId7"/>
    <p:sldId id="263" r:id="rId8"/>
    <p:sldId id="273" r:id="rId9"/>
    <p:sldId id="268" r:id="rId10"/>
    <p:sldId id="269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linda6035.ucoz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http://linda6035.ucoz.ru/</a:t>
            </a:r>
            <a:endParaRPr lang="ru-RU" sz="8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4" y="0"/>
            <a:ext cx="9424358" cy="6858000"/>
          </a:xfrm>
          <a:prstGeom prst="rect">
            <a:avLst/>
          </a:prstGeom>
        </p:spPr>
      </p:pic>
      <p:grpSp>
        <p:nvGrpSpPr>
          <p:cNvPr id="2" name="Группа 6"/>
          <p:cNvGrpSpPr/>
          <p:nvPr/>
        </p:nvGrpSpPr>
        <p:grpSpPr>
          <a:xfrm>
            <a:off x="285720" y="1844824"/>
            <a:ext cx="8572560" cy="3290304"/>
            <a:chOff x="1115616" y="2146448"/>
            <a:chExt cx="7165477" cy="331031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021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371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-229493" y="2518017"/>
            <a:ext cx="7704856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Малый педагогический совет: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«Адаптация первоклассников </a:t>
            </a:r>
            <a:endParaRPr lang="ru-RU" sz="3200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новым условиям школьной жизни».</a:t>
            </a:r>
            <a:endParaRPr lang="ru-RU" sz="3200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567" y="4432371"/>
            <a:ext cx="662473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проведения: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октября 2023 года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60393" y="121952"/>
            <a:ext cx="80466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№ 16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 Советского Союза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Евпатории Республики Крым»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484784"/>
            <a:ext cx="7848872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84784"/>
            <a:ext cx="8424936" cy="371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2.9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Уделять больше внимания учащимся с низким уровнем эмоциональной адаптации. Проводить с ними индивидуальные беседы для определения причин неудовлетворенности взаимоотношений в классном коллективе, семье, с друзьями.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2.10. Проводить целенаправленную работу с учащимися и их родителями, имеющими серьёзные трудности к школьному обучению (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См.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Аналитическую справку 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результатам комплексного психологического обследования учащихся первых </a:t>
            </a:r>
            <a:r>
              <a:rPr lang="ru-RU" sz="2000" i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  педагога-психолога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Кислой Т.А.)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2.11. Уделять особое внимание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леворуким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детям, учитывая их особенности при обучении письму и чтению. (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См. Рекомендации для работы с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леворукими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детьми учителя-логопеда Корнилевич М.П.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8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620688"/>
            <a:ext cx="7848872" cy="634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b="1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2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200" b="1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2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Педагогу-психологу школы (в течение года):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3.1. Организовать коррекционную работу с учащимися, которые испытывают трудности в адаптации.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3.2. Проводить индивидуальные консультации для родителей по проблемным вопросам воспитания.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3.3. Провести повторное обследование первоклассников, имеющих низкий уровень адаптации к школьной жизни.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(Апрель,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Учителям-логопедам (в течение года):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4.1. Продолжить логопедические занятия с первоклассниками, зачисленными в группы по результатам логопедического обследования.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4.2.  Оказывать консультационную помощь педагогам и родителям в рамках своей компетенции.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622" y="-1"/>
            <a:ext cx="9157889" cy="68684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620688"/>
            <a:ext cx="662473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Спасибо за работу!</a:t>
            </a: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Дальнейших успехов!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7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68" y="1600200"/>
            <a:ext cx="6404664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476672"/>
            <a:ext cx="66247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</a:rPr>
              <a:t>Цель: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определение уровня адаптации первоклассников к школьному обучению. 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</a:rPr>
              <a:t>Задачи: </a:t>
            </a:r>
            <a:endParaRPr lang="ru-RU" sz="28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выявить основные проблемы, возникшие у 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первоклассников в адаптационный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период;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определить направления дальнейшей работы с учащимися 1 классов по формированию позитивной мотивации 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к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учебной деятельности.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" y="0"/>
            <a:ext cx="9138144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299822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адаптации первоклассников к школьному обучению. 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основные проблемы, возникшие у 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 в адаптационный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период;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направления дальнейшей работы с учащимися 1 классов по формированию позитивной мотивации 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деятельности.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938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399" y="-7800"/>
            <a:ext cx="9154399" cy="6865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404664"/>
            <a:ext cx="7769736" cy="503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Повестка: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класса,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успехи и проблемы.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(Классные руководители 1 классов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Лёгкая А.С., Аносова Л.В., Ибадулаева С.И., Колбина В.С., Можарова И.Н.)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психолого-педагогического обследования учащихся 1-х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классов, мониторинг готовности к обучению.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(Педагог-психолог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Кислая Т.А.)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Отчёт о результатах логопедического обследования учащихся 1-х классов.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(Учителя-логопеды  Корнилевич М.П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Чернобиль Ю.Г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                                      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учебно-воспитательного процесса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классах.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Зам.директора по УВР Полищук Т.В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72" y="-780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7460" y="421848"/>
            <a:ext cx="7769736" cy="5760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Повестка: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класса,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успехи и проблемы.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(Классные руководители 1 классов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Овчарук И.А., Фёдорова О.А., Козинец Н.В., Шевчук Ю.А., Барановская А.Н., Швец З.В.)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психолого-педагогического обследования учащихся 1-х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классов.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Кислая Т.А.)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мониторинга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готовности к обучению.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(Зам.директора по УВР Полищук Т.В.)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Отчёт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результатах логопедического обследования учащихся 1-х классов.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(Учителя-логопеды  Корнилевич М.П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Чернобиль Ю.Г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                                      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учебно-воспитательного процесса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классах.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Зам.директора по УВР Полищук Т.В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Чернобиль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Ю.Г.)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792" y="416636"/>
            <a:ext cx="2420888" cy="2420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0408" y="416636"/>
            <a:ext cx="2420888" cy="2420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9024" y="444100"/>
            <a:ext cx="2393424" cy="2393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576" y="3140968"/>
            <a:ext cx="2520280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9912" y="3140968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4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544" y="188640"/>
            <a:ext cx="2708920" cy="2708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5056" y="188640"/>
            <a:ext cx="2708920" cy="270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544" y="3212976"/>
            <a:ext cx="2708920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9872" y="3227792"/>
            <a:ext cx="2694104" cy="2694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9968" y="2564904"/>
            <a:ext cx="2739656" cy="273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7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448272" cy="2448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968" y="2791256"/>
            <a:ext cx="2348880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7824" y="4077072"/>
            <a:ext cx="2520280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7824" y="1244744"/>
            <a:ext cx="2547688" cy="2547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3584" y="1916832"/>
            <a:ext cx="2652936" cy="26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5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476672"/>
            <a:ext cx="777686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ВЫВОДЫ: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Уровень готовности первоклассников к школьному обучению по результатам диагностики оценивается ниже среднего: высокий уровень – 11%, повышенный уровень – 24%, средний – 36%, низкий – 29%.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Период адаптации к школьному обучению у учащихся 1-х классов, в основном, проходит в пределах нормы, у многих – успешно, однако, некоторые первоклассники требуют повышенного педагогического внимания.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МПС: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1.Зам.директора по УВР (в течение года):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1.1. Создавать условия для четкой организации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учебно-воспитательного  процесса в 1 классах.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1.2. Осуществлять контроль деятельности классных      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руководителей и  учителей, работающих в 1-х классах, с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учетом  специфики данного  периода и результатов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диагностики.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525344"/>
            <a:ext cx="6768752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12776"/>
            <a:ext cx="7848872" cy="205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Классным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руководителям, учителям-предметникам                 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(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года):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 Спланировать работу по осуществлению социально-педагогического сопровождения по результатам диагностических обследований и рекомендаций психолого-педагогического консилиума.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1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620688"/>
            <a:ext cx="7848872" cy="280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-4850189"/>
            <a:ext cx="8568952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2.2. Использовать методы и приемы, развивающие познавательные процессы детей, повышающие мотивацию к учебному процессу.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2.3. Развивать кругозор учащихся не только через систему уроков, но и через систему воспитательных мероприятий.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2.4. Проводить воспитательные мероприятия по снижению тревожности, повышению уверенности в себе и сплочению коллектива.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2.5. Способствовать созданию доброжелательной, благоприятной атмосферы в классе, формируя позитивное отношение к учению.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2.6. Использовать «ситуацию успеха» в учебной деятельности каждого ученика.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2.7. Развивать дисциплинированность, терпимость к недостаткам других людей.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9707"/>
            <a:ext cx="8352928" cy="569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2.2. Использовать методы и приемы, развивающие познавательные процессы детей, повышающие мотивацию к учебному процессу.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2.3. Развивать кругозор учащихся не только через систему уроков, но и через систему воспитательных мероприятий.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2.4. Проводить воспитательные мероприятия по снижению тревожности, повышению уверенности в себе и сплочению коллектива.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2.5. Способствовать созданию доброжелательной, благоприятной атмосферы в классе, формируя позитивное отношение к учению.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2.6. Использовать «ситуацию успеха» в учебной деятельности каждого ученика.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2.7. Развивать дисциплинированность, терпимость к недостаткам других людей</a:t>
            </a:r>
            <a:r>
              <a:rPr lang="ru-RU" sz="20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2.8. Проводить индивидуальные беседы с первоклассниками, которые показали во время диагностического обследования низкий уровень психофизической адаптации к обучению в школе, а также с их родителями.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0573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686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SimSun</vt:lpstr>
      <vt:lpstr>Arial</vt:lpstr>
      <vt:lpstr>Calibri</vt:lpstr>
      <vt:lpstr>Mangal</vt:lpstr>
      <vt:lpstr>Monotype Corsiva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user01</cp:lastModifiedBy>
  <cp:revision>70</cp:revision>
  <dcterms:created xsi:type="dcterms:W3CDTF">2014-07-06T18:18:01Z</dcterms:created>
  <dcterms:modified xsi:type="dcterms:W3CDTF">2023-10-19T12:24:52Z</dcterms:modified>
</cp:coreProperties>
</file>