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FF3C-7054-4D96-9039-C53091059F5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51B81-4D58-4C24-8EE3-B59975915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51B81-4D58-4C24-8EE3-B599759151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3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570F-F158-4493-9973-060DA354BB87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7541-096B-4401-9610-0EF6F1AF6D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Неделя  английского  языка  в  нашей  школе.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Проходила  с  07 по 11 </a:t>
            </a:r>
            <a:r>
              <a:rPr lang="ru-RU" b="1" dirty="0" smtClean="0">
                <a:solidFill>
                  <a:schemeClr val="tx1"/>
                </a:solidFill>
              </a:rPr>
              <a:t>декабря  </a:t>
            </a:r>
            <a:r>
              <a:rPr lang="ru-RU" b="1" dirty="0" smtClean="0">
                <a:solidFill>
                  <a:schemeClr val="tx1"/>
                </a:solidFill>
              </a:rPr>
              <a:t>2015 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28934"/>
            <a:ext cx="3071834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ower_Bridge_London_Dusk_Feb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214686"/>
            <a:ext cx="4793437" cy="212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Открытый  урок «Американская </a:t>
            </a:r>
            <a:r>
              <a:rPr lang="ru-RU" b="1" u="sng" dirty="0" err="1" smtClean="0">
                <a:solidFill>
                  <a:srgbClr val="00B050"/>
                </a:solidFill>
              </a:rPr>
              <a:t>телесемья</a:t>
            </a:r>
            <a:r>
              <a:rPr lang="ru-RU" b="1" u="sng" dirty="0" smtClean="0">
                <a:solidFill>
                  <a:srgbClr val="00B050"/>
                </a:solidFill>
              </a:rPr>
              <a:t>» в 5-В классе.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858048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 1 категории  Беленькая Л. В.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20151210_140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384413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51210_134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00438"/>
            <a:ext cx="3571867" cy="267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Открытое  мероприятие  «</a:t>
            </a:r>
            <a:r>
              <a:rPr lang="ru-RU" b="1" u="sng" dirty="0" err="1" smtClean="0">
                <a:solidFill>
                  <a:srgbClr val="00B050"/>
                </a:solidFill>
              </a:rPr>
              <a:t>Брейн</a:t>
            </a:r>
            <a:r>
              <a:rPr lang="ru-RU" b="1" u="sng" dirty="0" smtClean="0">
                <a:solidFill>
                  <a:srgbClr val="00B050"/>
                </a:solidFill>
              </a:rPr>
              <a:t>-  ринг»  в 5-Б и 5-В  классах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  мероприятия- учителя английского  языка  Беленькая Л.В. и Чан Я. 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151210_141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66779"/>
            <a:ext cx="4000528" cy="264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1210_14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3571876"/>
            <a:ext cx="3762401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B050"/>
                </a:solidFill>
              </a:rPr>
              <a:t>Открытый  урок </a:t>
            </a:r>
            <a:r>
              <a:rPr lang="ru-RU" b="1" u="sng" dirty="0" smtClean="0">
                <a:solidFill>
                  <a:srgbClr val="00B050"/>
                </a:solidFill>
              </a:rPr>
              <a:t>«Кто есть кто?» </a:t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>в 5-Б </a:t>
            </a:r>
            <a:r>
              <a:rPr lang="ru-RU" b="1" u="sng" dirty="0">
                <a:solidFill>
                  <a:srgbClr val="00B050"/>
                </a:solidFill>
              </a:rPr>
              <a:t>классе</a:t>
            </a:r>
            <a:r>
              <a:rPr lang="ru-RU" b="1" u="sng" dirty="0" smtClean="0">
                <a:solidFill>
                  <a:srgbClr val="00B050"/>
                </a:solidFill>
              </a:rPr>
              <a:t>.</a:t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sz="3600" b="1" dirty="0" smtClean="0"/>
              <a:t>Учитель Чан Я. О.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0" y="2021626"/>
            <a:ext cx="3816424" cy="21467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3"/>
            <a:ext cx="3816424" cy="21467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93" y="2023306"/>
            <a:ext cx="3816424" cy="214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0" y="4359160"/>
            <a:ext cx="3816422" cy="21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92D050"/>
                </a:solidFill>
              </a:rPr>
              <a:t>Открытый урок по теме «Что  нас ждет в будущем ?» в7-К классе </a:t>
            </a:r>
            <a:br>
              <a:rPr lang="ru-RU" sz="4000" b="1" u="sng" dirty="0" smtClean="0">
                <a:solidFill>
                  <a:srgbClr val="92D050"/>
                </a:solidFill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Подолян Б. В.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_1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4248426" cy="281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1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28624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92D050"/>
                </a:solidFill>
              </a:rPr>
              <a:t/>
            </a:r>
            <a:br>
              <a:rPr lang="ru-RU" sz="4000" b="1" u="sng" dirty="0" smtClean="0">
                <a:solidFill>
                  <a:srgbClr val="92D050"/>
                </a:solidFill>
              </a:rPr>
            </a:br>
            <a:r>
              <a:rPr lang="ru-RU" sz="4000" b="1" u="sng" dirty="0">
                <a:solidFill>
                  <a:srgbClr val="92D050"/>
                </a:solidFill>
              </a:rPr>
              <a:t/>
            </a:r>
            <a:br>
              <a:rPr lang="ru-RU" sz="4000" b="1" u="sng" dirty="0">
                <a:solidFill>
                  <a:srgbClr val="92D050"/>
                </a:solidFill>
              </a:rPr>
            </a:br>
            <a:r>
              <a:rPr lang="ru-RU" sz="4000" b="1" u="sng" dirty="0" smtClean="0">
                <a:solidFill>
                  <a:srgbClr val="92D050"/>
                </a:solidFill>
              </a:rPr>
              <a:t>Открытый  урок по теме «Поколение высоких технологий» в 7-К классе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1категории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Песенко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О.Н.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SC_1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40985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1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9" y="2143116"/>
            <a:ext cx="3859053" cy="255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92D050"/>
                </a:solidFill>
              </a:rPr>
              <a:t>Открытое  мероприятие «Увлекательное путешествие в страну английского  языка»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1214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 мероприятия учителя  английского языка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Песенко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О.Н.и Подолян Б.В.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_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3571900" cy="250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_1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786059"/>
            <a:ext cx="3643338" cy="241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_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697355"/>
            <a:ext cx="3966878" cy="216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99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Неделя  английского  языка  в  нашей  школе.</vt:lpstr>
      <vt:lpstr>Открытый  урок «Американская телесемья» в 5-В классе.</vt:lpstr>
      <vt:lpstr>Открытое  мероприятие  «Брейн-  ринг»  в 5-Б и 5-В  классах</vt:lpstr>
      <vt:lpstr>Открытый  урок «Кто есть кто?»  в 5-Б классе. Учитель Чан Я. О.</vt:lpstr>
      <vt:lpstr>Открытый урок по теме «Что  нас ждет в будущем ?» в7-К классе  учитель Подолян Б. В. </vt:lpstr>
      <vt:lpstr>  Открытый  урок по теме «Поколение высоких технологий» в 7-К классе учитель 1категории Песенко О.Н. </vt:lpstr>
      <vt:lpstr>Открытое  мероприятие «Увлекательное путешествие в страну английского  языка»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английского  языка  в  нашей  школе.</dc:title>
  <dc:creator>Администратор</dc:creator>
  <cp:lastModifiedBy>User09</cp:lastModifiedBy>
  <cp:revision>15</cp:revision>
  <dcterms:created xsi:type="dcterms:W3CDTF">2015-12-23T18:15:30Z</dcterms:created>
  <dcterms:modified xsi:type="dcterms:W3CDTF">2015-12-30T04:43:33Z</dcterms:modified>
</cp:coreProperties>
</file>