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5" r:id="rId4"/>
    <p:sldId id="266" r:id="rId5"/>
    <p:sldId id="259" r:id="rId6"/>
    <p:sldId id="260" r:id="rId7"/>
    <p:sldId id="261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E3776A-ECF5-4E9A-A784-B1A599F01561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06B142-9E15-41BA-8274-981840EA5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809" y="1412776"/>
            <a:ext cx="7956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 грамотности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" y="3179743"/>
            <a:ext cx="3888432" cy="367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75478"/>
            <a:ext cx="87129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B06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ШКОЛА №16 ИМЕНИ ГЕРОЯ СОВЕТСКОГО СОЮЗА СТЕПАНА ИВАНОВА ГОРОДА ЕВПАТОРИИ РЕСПУБЛИКИ КРЫМ»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22108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 </a:t>
            </a:r>
          </a:p>
          <a:p>
            <a:r>
              <a:rPr lang="ru-RU" dirty="0" smtClean="0"/>
              <a:t>          </a:t>
            </a:r>
            <a:r>
              <a:rPr lang="ru-RU" dirty="0" err="1" smtClean="0"/>
              <a:t>Кибало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Надежда Георгиевна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749" y="1052736"/>
            <a:ext cx="5207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"Нельзя человека научить на всю жизнь, его надо научить учиться всю </a:t>
            </a:r>
            <a:r>
              <a:rPr lang="ru-RU" sz="3200" dirty="0" smtClean="0"/>
              <a:t>жизнь."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</a:t>
            </a:r>
            <a:endParaRPr lang="ru-RU" sz="3200" dirty="0"/>
          </a:p>
        </p:txBody>
      </p:sp>
      <p:pic>
        <p:nvPicPr>
          <p:cNvPr id="1026" name="Picture 2" descr="https://ug.ru/wp-content/uploads/2021/03/12ug_21_1201_ushinski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691203"/>
            <a:ext cx="3521397" cy="46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607281"/>
            <a:ext cx="317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</a:t>
            </a:r>
            <a:r>
              <a:rPr lang="ru-RU" sz="2800" dirty="0"/>
              <a:t>. Д. </a:t>
            </a:r>
            <a:r>
              <a:rPr lang="ru-RU" sz="2800" dirty="0" smtClean="0"/>
              <a:t>Ушинский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27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6601"/>
            <a:ext cx="8791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i="1" dirty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72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4"/>
            <a:ext cx="6311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ритча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«Чайная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6" r="21890"/>
          <a:stretch/>
        </p:blipFill>
        <p:spPr>
          <a:xfrm>
            <a:off x="683568" y="2091857"/>
            <a:ext cx="6599696" cy="39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383547" cy="4229100"/>
          </a:xfrm>
        </p:spPr>
      </p:pic>
    </p:spTree>
    <p:extLst>
      <p:ext uri="{BB962C8B-B14F-4D97-AF65-F5344CB8AC3E}">
        <p14:creationId xmlns:p14="http://schemas.microsoft.com/office/powerpoint/2010/main" val="5190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00"/>
          <a:stretch/>
        </p:blipFill>
        <p:spPr>
          <a:xfrm>
            <a:off x="0" y="0"/>
            <a:ext cx="284380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384"/>
            <a:ext cx="4776192" cy="318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95" y="3671384"/>
            <a:ext cx="4501805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77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1443" y="84622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итательская грамотность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2" y="1743516"/>
            <a:ext cx="8450422" cy="50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2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2766"/>
            <a:ext cx="6567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атематическая грамотность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7164288" cy="47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507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стественно-научная грамотность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4" y="1555051"/>
            <a:ext cx="5904656" cy="502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89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35"/>
            <a:ext cx="9144000" cy="5140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2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pinimg.com/originals/7e/c2/42/7ec242120350d89d620565a91d2b35d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6" y="272342"/>
            <a:ext cx="5954642" cy="65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useumparkna.org/Resources/Pictures/Watering-The-Soi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2"/>
          <a:stretch/>
        </p:blipFill>
        <p:spPr bwMode="auto">
          <a:xfrm rot="1499600">
            <a:off x="3156516" y="4062352"/>
            <a:ext cx="3147218" cy="28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8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1158</TotalTime>
  <Words>75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Segoe Print</vt:lpstr>
      <vt:lpstr>Times New Roman</vt:lpstr>
      <vt:lpstr>Тема12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user01</cp:lastModifiedBy>
  <cp:revision>28</cp:revision>
  <dcterms:created xsi:type="dcterms:W3CDTF">2022-11-19T19:31:10Z</dcterms:created>
  <dcterms:modified xsi:type="dcterms:W3CDTF">2022-12-05T07:27:27Z</dcterms:modified>
</cp:coreProperties>
</file>