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1" r:id="rId6"/>
    <p:sldId id="260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614A-971F-406C-A858-CA1308551A07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CE80-D117-430E-873C-E6FD72E4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614A-971F-406C-A858-CA1308551A07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CE80-D117-430E-873C-E6FD72E4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614A-971F-406C-A858-CA1308551A07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CE80-D117-430E-873C-E6FD72E4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614A-971F-406C-A858-CA1308551A07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CE80-D117-430E-873C-E6FD72E4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614A-971F-406C-A858-CA1308551A07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CE80-D117-430E-873C-E6FD72E4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614A-971F-406C-A858-CA1308551A07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CE80-D117-430E-873C-E6FD72E4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614A-971F-406C-A858-CA1308551A07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CE80-D117-430E-873C-E6FD72E4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614A-971F-406C-A858-CA1308551A07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CE80-D117-430E-873C-E6FD72E4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614A-971F-406C-A858-CA1308551A07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CE80-D117-430E-873C-E6FD72E4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614A-971F-406C-A858-CA1308551A07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CE80-D117-430E-873C-E6FD72E4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614A-971F-406C-A858-CA1308551A07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CE80-D117-430E-873C-E6FD72E4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614A-971F-406C-A858-CA1308551A07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9CE80-D117-430E-873C-E6FD72E477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352928" cy="1470025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</a:rPr>
              <a:t>Неделя математики -2016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tx2"/>
                </a:solidFill>
              </a:rPr>
              <a:t>Руководитель МО учителей математики, физики, информатики </a:t>
            </a:r>
            <a:r>
              <a:rPr lang="ru-RU" b="1" dirty="0" err="1" smtClean="0">
                <a:solidFill>
                  <a:schemeClr val="tx2"/>
                </a:solidFill>
              </a:rPr>
              <a:t>Хорошева</a:t>
            </a:r>
            <a:r>
              <a:rPr lang="ru-RU" b="1" dirty="0" smtClean="0">
                <a:solidFill>
                  <a:schemeClr val="tx2"/>
                </a:solidFill>
              </a:rPr>
              <a:t> Е.Я.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5102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latin typeface="Arial" panose="020B0604020202020204" pitchFamily="34" charset="0"/>
              </a:rPr>
              <a:t>МУНИЦИПАЛЬНОЕ БЮДЖЕТНОЕ ОБЩЕОБРАЗОВАТЕЛЬНОЕ УЧРЕЖДЕНИЕ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>
                <a:latin typeface="Arial" panose="020B0604020202020204" pitchFamily="34" charset="0"/>
              </a:rPr>
              <a:t>  «СРЕДНЯЯ ШКОЛА №16 ГОРОДА ЕВПАТОРИИ РЕСПУБЛИКИ КРЫМ»</a:t>
            </a:r>
            <a:endParaRPr lang="ru-RU" altLang="ru-RU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G:\МО 16-17\на сайт\фото недели математики\WP_20161026_08_28_24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410942"/>
            <a:ext cx="3960440" cy="2224691"/>
          </a:xfrm>
          <a:prstGeom prst="rect">
            <a:avLst/>
          </a:prstGeom>
          <a:noFill/>
        </p:spPr>
      </p:pic>
      <p:pic>
        <p:nvPicPr>
          <p:cNvPr id="2051" name="Picture 3" descr="G:\МО 16-17\на сайт\фото недели математики\WP_20161026_08_28_41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3456" y="1790539"/>
            <a:ext cx="4288096" cy="2408745"/>
          </a:xfrm>
          <a:prstGeom prst="rect">
            <a:avLst/>
          </a:prstGeom>
          <a:noFill/>
        </p:spPr>
      </p:pic>
      <p:pic>
        <p:nvPicPr>
          <p:cNvPr id="2052" name="Picture 4" descr="G:\МО 16-17\на сайт\фото недели математики\WP_20161026_08_28_48_P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111" y="2160293"/>
            <a:ext cx="3672408" cy="206289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476672"/>
            <a:ext cx="8496944" cy="1495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3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Решение занимательных задач в 5-б </a:t>
            </a:r>
            <a:r>
              <a:rPr lang="ru-RU" sz="53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классе</a:t>
            </a:r>
          </a:p>
          <a:p>
            <a:pPr algn="ctr">
              <a:spcBef>
                <a:spcPct val="0"/>
              </a:spcBef>
              <a:defRPr/>
            </a:pPr>
            <a:endParaRPr kumimoji="0" lang="ru-RU" sz="53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Учитель:</a:t>
            </a:r>
            <a:r>
              <a:rPr lang="ru-RU" sz="4400" b="1" i="1" dirty="0" err="1" smtClean="0">
                <a:solidFill>
                  <a:srgbClr val="7030A0"/>
                </a:solidFill>
              </a:rPr>
              <a:t>Хорошева</a:t>
            </a:r>
            <a:r>
              <a:rPr lang="ru-RU" sz="4400" b="1" i="1" dirty="0" smtClean="0">
                <a:solidFill>
                  <a:srgbClr val="7030A0"/>
                </a:solidFill>
              </a:rPr>
              <a:t> </a:t>
            </a:r>
            <a:r>
              <a:rPr lang="ru-RU" sz="4400" b="1" i="1" dirty="0">
                <a:solidFill>
                  <a:srgbClr val="7030A0"/>
                </a:solidFill>
              </a:rPr>
              <a:t>Елена </a:t>
            </a:r>
            <a:r>
              <a:rPr lang="ru-RU" sz="4400" b="1" i="1" dirty="0" err="1">
                <a:solidFill>
                  <a:srgbClr val="7030A0"/>
                </a:solidFill>
              </a:rPr>
              <a:t>Ярославовна</a:t>
            </a:r>
            <a:endParaRPr lang="ru-RU" sz="4400" b="1" i="1" dirty="0">
              <a:solidFill>
                <a:srgbClr val="7030A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076" name="Picture 4" descr="G:\МО 16-17\на сайт\фото недели математики\WP_20161027_09_17_01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149080"/>
            <a:ext cx="3600400" cy="2022447"/>
          </a:xfrm>
          <a:prstGeom prst="rect">
            <a:avLst/>
          </a:prstGeom>
          <a:noFill/>
        </p:spPr>
      </p:pic>
      <p:pic>
        <p:nvPicPr>
          <p:cNvPr id="3075" name="Picture 3" descr="G:\МО 16-17\на сайт\фото недели математики\WP_20161027_09_18_49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420888"/>
            <a:ext cx="3894762" cy="2187799"/>
          </a:xfrm>
          <a:prstGeom prst="rect">
            <a:avLst/>
          </a:prstGeom>
          <a:noFill/>
        </p:spPr>
      </p:pic>
      <p:pic>
        <p:nvPicPr>
          <p:cNvPr id="3074" name="Picture 2" descr="G:\МО 16-17\на сайт\фото недели математики\WP_20161027_09_04_47_P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620688"/>
            <a:ext cx="3419872" cy="2001937"/>
          </a:xfrm>
          <a:prstGeom prst="rect">
            <a:avLst/>
          </a:prstGeom>
          <a:noFill/>
        </p:spPr>
      </p:pic>
      <p:pic>
        <p:nvPicPr>
          <p:cNvPr id="3077" name="Picture 5" descr="G:\МО 16-17\на сайт\фото недели математики\WP_20161027_09_21_44_P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293096"/>
            <a:ext cx="3096344" cy="1739305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98584" y="153108"/>
            <a:ext cx="4752528" cy="2448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Математический турнир в 5-б </a:t>
            </a:r>
            <a:r>
              <a:rPr lang="ru-RU" sz="36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классе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Учитель: </a:t>
            </a:r>
            <a:r>
              <a:rPr kumimoji="0" lang="ru-RU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Хорошева</a:t>
            </a:r>
            <a:r>
              <a:rPr kumimoji="0" lang="ru-RU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Елена </a:t>
            </a:r>
            <a:r>
              <a:rPr kumimoji="0" lang="ru-RU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Ярославовна</a:t>
            </a:r>
            <a:endParaRPr kumimoji="0" lang="ru-RU" sz="29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 descr="G:\МО 16-17\на сайт\фото недели математики\WP_20161026_10_36_02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149080"/>
            <a:ext cx="4176464" cy="2346039"/>
          </a:xfrm>
          <a:prstGeom prst="rect">
            <a:avLst/>
          </a:prstGeom>
          <a:noFill/>
        </p:spPr>
      </p:pic>
      <p:pic>
        <p:nvPicPr>
          <p:cNvPr id="4099" name="Picture 3" descr="G:\МО 16-17\на сайт\фото недели математики\WP_20161026_10_36_20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641229" y="3033624"/>
            <a:ext cx="1901101" cy="3384376"/>
          </a:xfrm>
          <a:prstGeom prst="rect">
            <a:avLst/>
          </a:prstGeom>
          <a:noFill/>
        </p:spPr>
      </p:pic>
      <p:pic>
        <p:nvPicPr>
          <p:cNvPr id="4100" name="Picture 4" descr="G:\МО 16-17\на сайт\фото недели математики\WP_20161026_10_35_53_P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700808"/>
            <a:ext cx="3528392" cy="198199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476673"/>
            <a:ext cx="8496944" cy="1057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44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«Там, на неведомых дорожках…» </a:t>
            </a:r>
            <a:endParaRPr lang="ru-RU" sz="4400" b="1" i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44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44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ребусы, головоломки) в 7-а </a:t>
            </a:r>
            <a:r>
              <a:rPr lang="ru-RU" sz="44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классе</a:t>
            </a:r>
          </a:p>
          <a:p>
            <a:pPr algn="ctr">
              <a:spcBef>
                <a:spcPct val="0"/>
              </a:spcBef>
            </a:pPr>
            <a:r>
              <a:rPr lang="ru-RU" sz="4400" b="1" i="1" dirty="0" smtClean="0">
                <a:solidFill>
                  <a:srgbClr val="7030A0"/>
                </a:solidFill>
              </a:rPr>
              <a:t>Учитель</a:t>
            </a:r>
            <a:r>
              <a:rPr lang="ru-RU" sz="4400" b="1" i="1" dirty="0">
                <a:solidFill>
                  <a:srgbClr val="7030A0"/>
                </a:solidFill>
              </a:rPr>
              <a:t>: </a:t>
            </a:r>
            <a:r>
              <a:rPr lang="ru-RU" sz="4400" b="1" i="1" dirty="0" err="1">
                <a:solidFill>
                  <a:srgbClr val="7030A0"/>
                </a:solidFill>
              </a:rPr>
              <a:t>Черепенчук</a:t>
            </a:r>
            <a:r>
              <a:rPr lang="ru-RU" sz="4400" b="1" i="1" dirty="0">
                <a:solidFill>
                  <a:srgbClr val="7030A0"/>
                </a:solidFill>
              </a:rPr>
              <a:t> Зоя Николаевна</a:t>
            </a:r>
          </a:p>
          <a:p>
            <a:pPr lvl="0" algn="ctr">
              <a:spcBef>
                <a:spcPct val="0"/>
              </a:spcBef>
            </a:pP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1" name="Picture 5" descr="G:\МО 16-17\на сайт\фото недели математики\WP_20161024_13_28_40_P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4291" y="1518938"/>
            <a:ext cx="3888432" cy="2184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122" name="Picture 2" descr="C:\Users\Сергей\Desktop\ррппррр\WP_20161025_08_55_30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90549" y="1766235"/>
            <a:ext cx="5373216" cy="3802202"/>
          </a:xfrm>
          <a:prstGeom prst="rect">
            <a:avLst/>
          </a:prstGeom>
          <a:noFill/>
        </p:spPr>
      </p:pic>
      <p:pic>
        <p:nvPicPr>
          <p:cNvPr id="5123" name="Picture 3" descr="C:\Users\Сергей\Desktop\ррппррр\WP_20161026_08_08_41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031" y="705018"/>
            <a:ext cx="4700190" cy="26402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5660" y="3865600"/>
            <a:ext cx="3736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i="1" dirty="0" smtClean="0">
                <a:solidFill>
                  <a:srgbClr val="7030A0"/>
                </a:solidFill>
              </a:rPr>
              <a:t>Вот такие ребусы!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0238" y="1638410"/>
            <a:ext cx="3495618" cy="19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221088"/>
            <a:ext cx="384570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215" y="1638409"/>
            <a:ext cx="3528392" cy="198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98584" y="153109"/>
            <a:ext cx="8549880" cy="1619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Математический турнир </a:t>
            </a:r>
            <a:endParaRPr lang="ru-RU" sz="4400" b="1" i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44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5-а классе</a:t>
            </a: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63548" y="3615605"/>
            <a:ext cx="5554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i="1" dirty="0">
                <a:solidFill>
                  <a:srgbClr val="7030A0"/>
                </a:solidFill>
              </a:rPr>
              <a:t>Учитель: </a:t>
            </a:r>
            <a:r>
              <a:rPr lang="ru-RU" sz="2400" b="1" i="1" dirty="0" err="1">
                <a:solidFill>
                  <a:srgbClr val="7030A0"/>
                </a:solidFill>
              </a:rPr>
              <a:t>Хорошева</a:t>
            </a:r>
            <a:r>
              <a:rPr lang="ru-RU" sz="2400" b="1" i="1" dirty="0">
                <a:solidFill>
                  <a:srgbClr val="7030A0"/>
                </a:solidFill>
              </a:rPr>
              <a:t> Елена </a:t>
            </a:r>
            <a:r>
              <a:rPr lang="ru-RU" sz="2400" b="1" i="1" dirty="0" err="1">
                <a:solidFill>
                  <a:srgbClr val="7030A0"/>
                </a:solidFill>
              </a:rPr>
              <a:t>Ярославовна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Математический аукцион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МО 16-17\на сайт\фото недели математики\WP_20161026_09_46_30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4691150" cy="2635152"/>
          </a:xfrm>
          <a:prstGeom prst="rect">
            <a:avLst/>
          </a:prstGeom>
          <a:noFill/>
        </p:spPr>
      </p:pic>
      <p:pic>
        <p:nvPicPr>
          <p:cNvPr id="1029" name="Picture 5" descr="G:\МО 16-17\на сайт\фото недели математики\WP_20161026_09_47_17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954549"/>
            <a:ext cx="4824536" cy="2710079"/>
          </a:xfrm>
          <a:prstGeom prst="rect">
            <a:avLst/>
          </a:prstGeom>
          <a:noFill/>
        </p:spPr>
      </p:pic>
      <p:pic>
        <p:nvPicPr>
          <p:cNvPr id="1030" name="Picture 6" descr="G:\МО 16-17\на сайт\фото недели математики\WP_20161026_09_50_21_Pro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1014" y="1988840"/>
            <a:ext cx="4166512" cy="2340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85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Неделя математики -2016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Математический аукцион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математики -2016</dc:title>
  <dc:creator>Сергей</dc:creator>
  <cp:lastModifiedBy>user01</cp:lastModifiedBy>
  <cp:revision>11</cp:revision>
  <dcterms:created xsi:type="dcterms:W3CDTF">2016-11-21T20:30:21Z</dcterms:created>
  <dcterms:modified xsi:type="dcterms:W3CDTF">2016-11-24T06:41:44Z</dcterms:modified>
</cp:coreProperties>
</file>