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2" r:id="rId4"/>
    <p:sldId id="263" r:id="rId5"/>
    <p:sldId id="25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Темы самообразовательной деятельности учителей школы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429417208501349"/>
          <c:y val="2.37529913338987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452797646155945"/>
          <c:y val="0.19332559646660227"/>
          <c:w val="0.50443403779587359"/>
          <c:h val="0.710560449025051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Лист1!$A$2:$A$5</c:f>
              <c:numCache>
                <c:formatCode>General</c:formatCode>
                <c:ptCount val="4"/>
                <c:pt idx="0">
                  <c:v>56</c:v>
                </c:pt>
                <c:pt idx="1">
                  <c:v>18</c:v>
                </c:pt>
                <c:pt idx="2">
                  <c:v>5</c:v>
                </c:pt>
                <c:pt idx="3">
                  <c:v>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22</c:v>
                </c:pt>
                <c:pt idx="2">
                  <c:v>5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3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09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9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1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44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75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6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21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09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1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5" y="-146304"/>
            <a:ext cx="12477135" cy="7192259"/>
          </a:xfrm>
        </p:spPr>
      </p:pic>
      <p:sp>
        <p:nvSpPr>
          <p:cNvPr id="7" name="Прямоугольник 6"/>
          <p:cNvSpPr/>
          <p:nvPr/>
        </p:nvSpPr>
        <p:spPr>
          <a:xfrm>
            <a:off x="1179577" y="675435"/>
            <a:ext cx="10279920" cy="523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     Самообразование </a:t>
            </a:r>
            <a:r>
              <a:rPr lang="ru-RU" sz="3200" b="1" dirty="0"/>
              <a:t>учителя как необходимое условие профессиональной деятельности педагога. Анализ состояния и продуктивности самообразовательной деятельности педагогов школы.</a:t>
            </a:r>
            <a:endParaRPr lang="ru-RU" sz="3200" dirty="0"/>
          </a:p>
          <a:p>
            <a:pPr algn="r"/>
            <a:r>
              <a:rPr lang="ru-RU" sz="3200" b="1" dirty="0"/>
              <a:t> </a:t>
            </a:r>
            <a:r>
              <a:rPr lang="ru-RU" sz="3200" b="1" dirty="0" smtClean="0"/>
              <a:t>                              </a:t>
            </a:r>
          </a:p>
          <a:p>
            <a:pPr algn="r"/>
            <a:endParaRPr lang="ru-RU" sz="3200" b="1" dirty="0"/>
          </a:p>
          <a:p>
            <a:pPr algn="r"/>
            <a:r>
              <a:rPr lang="ru-RU" sz="3200" b="1" dirty="0" smtClean="0"/>
              <a:t> </a:t>
            </a:r>
            <a:r>
              <a:rPr lang="ru-RU" sz="2400" b="1" i="1" dirty="0" smtClean="0"/>
              <a:t>Подготовила </a:t>
            </a:r>
            <a:endParaRPr lang="ru-RU" sz="2400" dirty="0"/>
          </a:p>
          <a:p>
            <a:pPr algn="r"/>
            <a:r>
              <a:rPr lang="ru-RU" sz="2400" b="1" i="1" dirty="0"/>
              <a:t>заместитель директора по УВР</a:t>
            </a:r>
            <a:endParaRPr lang="ru-RU" sz="2400" dirty="0"/>
          </a:p>
          <a:p>
            <a:pPr algn="r"/>
            <a:r>
              <a:rPr lang="ru-RU" sz="2400" b="1" i="1" dirty="0"/>
              <a:t>Полищук Татьяна Васильевна</a:t>
            </a:r>
            <a:endParaRPr lang="ru-RU" sz="2400" dirty="0"/>
          </a:p>
          <a:p>
            <a:endParaRPr lang="ru-RU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2817643"/>
            <a:ext cx="5497068" cy="308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1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527" y="-162233"/>
            <a:ext cx="12477135" cy="7192259"/>
          </a:xfrm>
        </p:spPr>
      </p:pic>
      <p:sp>
        <p:nvSpPr>
          <p:cNvPr id="7" name="Прямоугольник 6"/>
          <p:cNvSpPr/>
          <p:nvPr/>
        </p:nvSpPr>
        <p:spPr>
          <a:xfrm>
            <a:off x="2182761" y="675435"/>
            <a:ext cx="9276735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403" y="1256230"/>
            <a:ext cx="10518648" cy="1351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«Учитель </a:t>
            </a: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учится </a:t>
            </a:r>
            <a:endParaRPr lang="ru-RU" sz="3600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всю жизнь».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712" y="372591"/>
            <a:ext cx="328612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296"/>
            <a:ext cx="12477135" cy="7192259"/>
          </a:xfrm>
        </p:spPr>
      </p:pic>
      <p:sp>
        <p:nvSpPr>
          <p:cNvPr id="7" name="Прямоугольник 6"/>
          <p:cNvSpPr/>
          <p:nvPr/>
        </p:nvSpPr>
        <p:spPr>
          <a:xfrm>
            <a:off x="2182761" y="675435"/>
            <a:ext cx="9276735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9588" y="830703"/>
            <a:ext cx="99699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2991" y="1171816"/>
            <a:ext cx="9091152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самообразования определяется, исходя из: 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единой методической темы школы;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актуальности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важности темы, ее научно-теоретического и практического значения, затруднений педагогов;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педагогического стажа;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уровня профессиональной компетентности педагога.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9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568" y="91440"/>
            <a:ext cx="12477135" cy="7192259"/>
          </a:xfrm>
        </p:spPr>
      </p:pic>
      <p:sp>
        <p:nvSpPr>
          <p:cNvPr id="7" name="Прямоугольник 6"/>
          <p:cNvSpPr/>
          <p:nvPr/>
        </p:nvSpPr>
        <p:spPr>
          <a:xfrm>
            <a:off x="2182761" y="675435"/>
            <a:ext cx="9276735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9588" y="830703"/>
            <a:ext cx="99699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966" y="813745"/>
            <a:ext cx="90911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процесса самообразования педагога: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1.Изучать и внедрять новые педагогические технологии, формы, методы и приёмы обучения.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2.Посещать уроки коллег и участвовать в обмене опытом.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3.Периодически проводить самоанализ своей профессиональной деятельности.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4.Совершенствовать свои знания в области классической и современной психологии и педагогики.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5.Систематически интересоваться событиями современной экономической, политической и культурной жизни.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6.Повышать уровень своей эрудиции, правовой и общей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60347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483" y="-77227"/>
            <a:ext cx="12521381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159" y="1469936"/>
            <a:ext cx="5833085" cy="488661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преподавания предмета – 56 учителей (70%)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инновационных технологий и методов обучения на уроках, в том числе,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ИКТ - 18 педагогов (22%) 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Краеведческая и воспитательная направленность – 5 учителей (6%)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одарёнными детьми – 2 педагога (2 %)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57265328"/>
              </p:ext>
            </p:extLst>
          </p:nvPr>
        </p:nvGraphicFramePr>
        <p:xfrm>
          <a:off x="5364578" y="678425"/>
          <a:ext cx="7531510" cy="5346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44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191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user01</cp:lastModifiedBy>
  <cp:revision>33</cp:revision>
  <dcterms:created xsi:type="dcterms:W3CDTF">2019-11-11T07:03:17Z</dcterms:created>
  <dcterms:modified xsi:type="dcterms:W3CDTF">2019-11-13T12:53:42Z</dcterms:modified>
</cp:coreProperties>
</file>