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0BF73-EA4E-4544-A704-D6A4B2AC53EE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E7D45-BE0C-4CE2-AB71-7EE9A4E5376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социального педагога и педагога-психолога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00504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педагог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«СШ №16 им. С. Иванова»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Баубатрын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Евпаторийский институт социальных наук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786610" cy="1162050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285860"/>
            <a:ext cx="3000396" cy="5286412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Социальный педагог – 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это специалист, который создает условия для успешной адаптации ребенка в обществе, создает благоприятные условия для развития ребенка, установления связей и партнерских отношений между образовательным учреждением и семьей, выявляет интересы и потребности, отклонения в поведении, конфликтные ситуации и оказывает своевременную помощь воспитанникам, выступает посредником между ребенком, образовательным учреждением, семьей и органами власти, способствует реализации прав и свобод ребенка.</a:t>
            </a:r>
          </a:p>
          <a:p>
            <a:endParaRPr lang="ru-RU" dirty="0"/>
          </a:p>
        </p:txBody>
      </p:sp>
      <p:pic>
        <p:nvPicPr>
          <p:cNvPr id="5" name="Содержимое 4" descr="img3-копи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2000240"/>
            <a:ext cx="5214974" cy="39112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Функции социального педагога: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600079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Образовательно-воспитательную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- обеспечение целенаправленного педагогического влияния на поведение и деятельность детей и взрослых, содействие педагогической деятельности всех социальных институтов микрорайона - семьи, образовательных учреждений, трудовых коллективов, СМИ,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микросоциума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стремление полноценно использовать в воспитательном процессе средства и возможности общества, воспитательный потенциал микросреды, возможности самой личности как активного субъекта воспитательного процесса.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Диагностическую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постановка «социального диагноза» путем изучения личностных особенностей и социально- бытовых условий жизни детей, семьи, социального окружения, выявление позитивных и негативных влияний, проблем.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Организаторскую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организация общественно –ценной деятельности детей, педагогов и волонтеров (общественных деятелей) в решении задач социально- педагогической помощи, поддержки, воспитания и развития, реализации планов, проектов и программ.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Прогностическую и экспертную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– разработка программ, проектов, планов социально-педагогического развития микрорайона, учреждения, его структур; социально-педагогическое проектирование личности ребенка, групп детей; экспертиза аналогичных документов и материалов.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42942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 – коммуникативную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включение добровольных помощников, население микрорайона в социально-педагогическую работу, в совместный труд и отдых, деловые и личностные контакты, сосредоточивание информации  и налаживание взаимодействия между различными социальными институтами в их работе с детьми, семьями.</a:t>
            </a:r>
          </a:p>
          <a:p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Охранно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защитную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использование имеющегося арсенала правовых норм для защиты прав и интересов личности, содействие применению мер государственного принуждения и реализации юридической ответственности в отношении лиц, допускающих прямые и опосредованные противоправные воздействия на подопечных социального педагога.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компенсаторную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разработка и реализация комплекса мер, способствующих выравниванию возможностей для социального старта, восполнению или компенсации социальной ущербности ребенка, возникшей вследствие конкретных личностно-семейных обстоятельств</a:t>
            </a:r>
          </a:p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Посредническую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осуществление связей в интересах ребенка между семьей, образовательным учреждением, ближайшим окружением.</a:t>
            </a:r>
          </a:p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Предупредительно-профилактическая и социально-тера­певтическая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Учитывает и приводит в действие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соц-правовые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и психолог. механизмы предупреждения и преодоления негативных влияний; организует оказание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социотерапевтической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помощи нуж­дающимся, обеспечивает защиту их прав.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uUVd81FM6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5"/>
            <a:ext cx="8148742" cy="1672397"/>
          </a:xfrm>
        </p:spPr>
      </p:pic>
      <p:sp>
        <p:nvSpPr>
          <p:cNvPr id="5" name="TextBox 4"/>
          <p:cNvSpPr txBox="1"/>
          <p:nvPr/>
        </p:nvSpPr>
        <p:spPr>
          <a:xfrm>
            <a:off x="1142976" y="2714620"/>
            <a:ext cx="70009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это специалист, сочетающий в своей работе знания по психологии и педагогике. Как правило работает в школе, проводит работу в образовательных учреждениях, направленную на сохранение психического здоровья и развитие личности учащихся и студентов. Выявляет условия, затрудняющие становление личности, и посредством психопрофилактических мер, психодиагностики,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психокоррекции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консультирования и реабилитации оказывает помощь учащимся, учителям и родителям (лицам, их заменяющим) в решении личностных, профессиональных и других психологических проблем.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педагога-психолога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186766" cy="5038740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Образовательно-воспитательная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целенаправлен­ное психолого-педагогическое влияние на поведение и деятель­ность детей и взрослых, осуществляет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психологизацию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 и родителей, дает рекомендации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целостного пе­дагогического процесса, использует возможности личности ре­бенка как субъекта собственного развития;</a:t>
            </a:r>
          </a:p>
          <a:p>
            <a:r>
              <a:rPr lang="ru-RU" sz="3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изучает индивидуально-типологические, личностные и возрастные особенности детей и подростков, соци­ально-психологические факторы и условия их воспитания, обу­чения и развития, их проблемы;</a:t>
            </a:r>
          </a:p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организует общение и деятельность детей и взрослых в различных формах профессиональной деятельности (уроки психологии, факультативы, кружки, деловые игры,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кор-рекционно-развивающие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группы, социально-психологические тренинги и консилиумы и др.), обеспечивает взаимодействие спе­циалистов образовательного учреждения и родителей в решении психологических проблем ребенка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03887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Прогностическая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программировании, прогнози­ровании и проектировании педагогического процесса, осуществ­ляет разработку критериев его результативности в терминах раз­вития личности его субъектов;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Предупредительно-профилактическая и психотерапевтическая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учитывает и приводит в действие психологические механизмы предупреждения и преодоления негативных влияний; организует оказание психологической поддержки и психологического сопро­вождения личности в педагогическом процессе. По своему про­фессиональному назначению призван предотвратить психологи­ческую проблему, своевременно выявить и устранить причины, порождающие ее, обеспечить профилактику отклонений в разви­тии и поведении детей, их общении;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Организационно-коммуникативная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включению добровольных помощников в социально-психологическую рабо­ту, руководит их деловыми и личностными контактами, налажи­вает взаимодействие в их работе с детьми, семьями.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3429024" cy="600079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включает в себя проведение фронтальных (групповых) и индивидуальных обследований учащихся с помощью специальных методик. Диагностика проводится по предварительному запросу учителей или родителей, а также по инициативе психолога с исследовательской или профилактической целью. Психолог подбирает методику, направленную на изучение интересующих его способностей, особенностей ребенка (группы учащихся).</a:t>
            </a:r>
          </a:p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Коррекционные занятия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быть индивидуальными и групповыми. В ходе их психолог старается скорректировать нежелательные особенности психического развития ребенка. Эти занятия могут быть направлены как на развитие познавательных процессов (память, внимание, мышление), так и на решение проблем в эмоционально-волевой сфере, в сфере общения и проблемы самооценки учащихся.</a:t>
            </a:r>
          </a:p>
          <a:p>
            <a:endParaRPr lang="ru-RU" dirty="0"/>
          </a:p>
        </p:txBody>
      </p:sp>
      <p:pic>
        <p:nvPicPr>
          <p:cNvPr id="7" name="Содержимое 6" descr="post_5cdaee8ee100f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049753"/>
            <a:ext cx="5111750" cy="3825293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8662" y="428604"/>
            <a:ext cx="7100910" cy="67629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функции школьного психолога входит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8959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на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педсоветах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участвует в принятии решения о возможности обучения данного ребенка по конкретной программе, о переводе учащегося из класса в класс, о возможности “перешагивания” ребенка через класс.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Одной из задач психолога является составление программы собеседования с будущими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первоклассниками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той части собеседования, которая касается психологических аспектов готовности ребенка к школе (уровень развития произвольности, наличие мотивации учения, уровень развития мышления). Психолог также дает рекомендации родителям будущих первоклассников.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Психологическое просвещение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заключается в том, чтобы знакомить учителей и родителей с основными закономерностями и условиями благоприятного психического развития ребенка. Оно осуществляется в ходе консультирования, выступлений на педагогических советах и родительских собраниях.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136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Функции социального педагога и педагога-психолога</vt:lpstr>
      <vt:lpstr>Социальный педагог</vt:lpstr>
      <vt:lpstr>Функции социального педагога:</vt:lpstr>
      <vt:lpstr>Презентация PowerPoint</vt:lpstr>
      <vt:lpstr>Презентация PowerPoint</vt:lpstr>
      <vt:lpstr>Функции педагога-психолога</vt:lpstr>
      <vt:lpstr>Презентация PowerPoint</vt:lpstr>
      <vt:lpstr>В функции школьного психолога входит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социального педагога и педагога-психлога</dc:title>
  <dc:creator>Пользователь Windows</dc:creator>
  <cp:lastModifiedBy>ASUS</cp:lastModifiedBy>
  <cp:revision>9</cp:revision>
  <dcterms:created xsi:type="dcterms:W3CDTF">2019-09-21T14:32:05Z</dcterms:created>
  <dcterms:modified xsi:type="dcterms:W3CDTF">2022-11-21T16:39:13Z</dcterms:modified>
</cp:coreProperties>
</file>